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9" r:id="rId5"/>
    <p:sldMasterId id="2147483721" r:id="rId6"/>
    <p:sldMasterId id="2147483733" r:id="rId7"/>
    <p:sldMasterId id="2147483745" r:id="rId8"/>
    <p:sldMasterId id="2147483757" r:id="rId9"/>
  </p:sldMasterIdLst>
  <p:notesMasterIdLst>
    <p:notesMasterId r:id="rId65"/>
  </p:notesMasterIdLst>
  <p:sldIdLst>
    <p:sldId id="256" r:id="rId10"/>
    <p:sldId id="295" r:id="rId11"/>
    <p:sldId id="258" r:id="rId12"/>
    <p:sldId id="280" r:id="rId13"/>
    <p:sldId id="257" r:id="rId14"/>
    <p:sldId id="272" r:id="rId15"/>
    <p:sldId id="297" r:id="rId16"/>
    <p:sldId id="284" r:id="rId17"/>
    <p:sldId id="285" r:id="rId18"/>
    <p:sldId id="286" r:id="rId19"/>
    <p:sldId id="287" r:id="rId20"/>
    <p:sldId id="288" r:id="rId21"/>
    <p:sldId id="289" r:id="rId22"/>
    <p:sldId id="290" r:id="rId23"/>
    <p:sldId id="291" r:id="rId24"/>
    <p:sldId id="292" r:id="rId25"/>
    <p:sldId id="293" r:id="rId26"/>
    <p:sldId id="294" r:id="rId27"/>
    <p:sldId id="296" r:id="rId28"/>
    <p:sldId id="304" r:id="rId29"/>
    <p:sldId id="305" r:id="rId30"/>
    <p:sldId id="306" r:id="rId31"/>
    <p:sldId id="307" r:id="rId32"/>
    <p:sldId id="308" r:id="rId33"/>
    <p:sldId id="309" r:id="rId34"/>
    <p:sldId id="310" r:id="rId35"/>
    <p:sldId id="298" r:id="rId36"/>
    <p:sldId id="299" r:id="rId37"/>
    <p:sldId id="273" r:id="rId38"/>
    <p:sldId id="279" r:id="rId39"/>
    <p:sldId id="261" r:id="rId40"/>
    <p:sldId id="323" r:id="rId41"/>
    <p:sldId id="324" r:id="rId42"/>
    <p:sldId id="300" r:id="rId43"/>
    <p:sldId id="260" r:id="rId44"/>
    <p:sldId id="276" r:id="rId45"/>
    <p:sldId id="278" r:id="rId46"/>
    <p:sldId id="301" r:id="rId47"/>
    <p:sldId id="302" r:id="rId48"/>
    <p:sldId id="303" r:id="rId49"/>
    <p:sldId id="311" r:id="rId50"/>
    <p:sldId id="312" r:id="rId51"/>
    <p:sldId id="313" r:id="rId52"/>
    <p:sldId id="314" r:id="rId53"/>
    <p:sldId id="315" r:id="rId54"/>
    <p:sldId id="275" r:id="rId55"/>
    <p:sldId id="316" r:id="rId56"/>
    <p:sldId id="317" r:id="rId57"/>
    <p:sldId id="318" r:id="rId58"/>
    <p:sldId id="282" r:id="rId59"/>
    <p:sldId id="281" r:id="rId60"/>
    <p:sldId id="320" r:id="rId61"/>
    <p:sldId id="319" r:id="rId62"/>
    <p:sldId id="322" r:id="rId63"/>
    <p:sldId id="325" r:id="rId6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05AA"/>
    <a:srgbClr val="E806C2"/>
    <a:srgbClr val="FC78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B7E316-E930-4A00-A911-A4928D6FF81B}" v="199" dt="2023-09-28T02:47:19.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1" autoAdjust="0"/>
    <p:restoredTop sz="94660"/>
  </p:normalViewPr>
  <p:slideViewPr>
    <p:cSldViewPr snapToGrid="0">
      <p:cViewPr varScale="1">
        <p:scale>
          <a:sx n="73" d="100"/>
          <a:sy n="73" d="100"/>
        </p:scale>
        <p:origin x="39" y="309"/>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7.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ne Şentürk" userId="01028f69-7b43-4e5a-abe9-7b91942af445" providerId="ADAL" clId="{24B7E316-E930-4A00-A911-A4928D6FF81B}"/>
    <pc:docChg chg="undo redo custSel addSld delSld modSld sldOrd addMainMaster delMainMaster">
      <pc:chgData name="Emine Şentürk" userId="01028f69-7b43-4e5a-abe9-7b91942af445" providerId="ADAL" clId="{24B7E316-E930-4A00-A911-A4928D6FF81B}" dt="2023-09-28T03:10:57.210" v="2390" actId="26606"/>
      <pc:docMkLst>
        <pc:docMk/>
      </pc:docMkLst>
      <pc:sldChg chg="addSp delSp modSp mod setClrOvrMap">
        <pc:chgData name="Emine Şentürk" userId="01028f69-7b43-4e5a-abe9-7b91942af445" providerId="ADAL" clId="{24B7E316-E930-4A00-A911-A4928D6FF81B}" dt="2023-09-26T18:51:40.659" v="232" actId="14100"/>
        <pc:sldMkLst>
          <pc:docMk/>
          <pc:sldMk cId="2185229048" sldId="256"/>
        </pc:sldMkLst>
        <pc:spChg chg="mod">
          <ac:chgData name="Emine Şentürk" userId="01028f69-7b43-4e5a-abe9-7b91942af445" providerId="ADAL" clId="{24B7E316-E930-4A00-A911-A4928D6FF81B}" dt="2023-09-26T18:51:40.659" v="232" actId="14100"/>
          <ac:spMkLst>
            <pc:docMk/>
            <pc:sldMk cId="2185229048" sldId="256"/>
            <ac:spMk id="2" creationId="{84C1FA80-1207-03FA-9A06-0572F4084B6D}"/>
          </ac:spMkLst>
        </pc:spChg>
        <pc:spChg chg="mod">
          <ac:chgData name="Emine Şentürk" userId="01028f69-7b43-4e5a-abe9-7b91942af445" providerId="ADAL" clId="{24B7E316-E930-4A00-A911-A4928D6FF81B}" dt="2023-09-26T18:50:16.166" v="210" actId="26606"/>
          <ac:spMkLst>
            <pc:docMk/>
            <pc:sldMk cId="2185229048" sldId="256"/>
            <ac:spMk id="3" creationId="{6103B482-DFB8-3242-CBFB-65F32FC2175C}"/>
          </ac:spMkLst>
        </pc:spChg>
        <pc:spChg chg="add del">
          <ac:chgData name="Emine Şentürk" userId="01028f69-7b43-4e5a-abe9-7b91942af445" providerId="ADAL" clId="{24B7E316-E930-4A00-A911-A4928D6FF81B}" dt="2023-09-26T18:50:16.166" v="210" actId="26606"/>
          <ac:spMkLst>
            <pc:docMk/>
            <pc:sldMk cId="2185229048" sldId="256"/>
            <ac:spMk id="9" creationId="{87FD26E4-041F-4EF2-B92D-6034C0F85CCF}"/>
          </ac:spMkLst>
        </pc:spChg>
        <pc:spChg chg="add del">
          <ac:chgData name="Emine Şentürk" userId="01028f69-7b43-4e5a-abe9-7b91942af445" providerId="ADAL" clId="{24B7E316-E930-4A00-A911-A4928D6FF81B}" dt="2023-09-26T18:49:59.712" v="205" actId="26606"/>
          <ac:spMkLst>
            <pc:docMk/>
            <pc:sldMk cId="2185229048" sldId="256"/>
            <ac:spMk id="14" creationId="{EA4E4267-CAF0-4C38-8DC6-CD3B1A9F046E}"/>
          </ac:spMkLst>
        </pc:spChg>
        <pc:spChg chg="add del">
          <ac:chgData name="Emine Şentürk" userId="01028f69-7b43-4e5a-abe9-7b91942af445" providerId="ADAL" clId="{24B7E316-E930-4A00-A911-A4928D6FF81B}" dt="2023-09-26T18:49:59.712" v="205" actId="26606"/>
          <ac:spMkLst>
            <pc:docMk/>
            <pc:sldMk cId="2185229048" sldId="256"/>
            <ac:spMk id="16" creationId="{0EE3ACC5-126D-4BA4-8B45-7F0B5B839C51}"/>
          </ac:spMkLst>
        </pc:spChg>
        <pc:spChg chg="add del">
          <ac:chgData name="Emine Şentürk" userId="01028f69-7b43-4e5a-abe9-7b91942af445" providerId="ADAL" clId="{24B7E316-E930-4A00-A911-A4928D6FF81B}" dt="2023-09-26T18:49:59.712" v="205" actId="26606"/>
          <ac:spMkLst>
            <pc:docMk/>
            <pc:sldMk cId="2185229048" sldId="256"/>
            <ac:spMk id="18" creationId="{AB2868F7-FE10-4289-A5BD-90763C7A2F5A}"/>
          </ac:spMkLst>
        </pc:spChg>
        <pc:spChg chg="add del">
          <ac:chgData name="Emine Şentürk" userId="01028f69-7b43-4e5a-abe9-7b91942af445" providerId="ADAL" clId="{24B7E316-E930-4A00-A911-A4928D6FF81B}" dt="2023-09-26T18:49:59.712" v="205" actId="26606"/>
          <ac:spMkLst>
            <pc:docMk/>
            <pc:sldMk cId="2185229048" sldId="256"/>
            <ac:spMk id="20" creationId="{BD94142C-10EE-487C-A327-404FDF358F22}"/>
          </ac:spMkLst>
        </pc:spChg>
        <pc:spChg chg="add del">
          <ac:chgData name="Emine Şentürk" userId="01028f69-7b43-4e5a-abe9-7b91942af445" providerId="ADAL" clId="{24B7E316-E930-4A00-A911-A4928D6FF81B}" dt="2023-09-26T18:49:59.712" v="205" actId="26606"/>
          <ac:spMkLst>
            <pc:docMk/>
            <pc:sldMk cId="2185229048" sldId="256"/>
            <ac:spMk id="22" creationId="{5F7FAC2D-7A74-4939-A917-A1A5AF935685}"/>
          </ac:spMkLst>
        </pc:spChg>
        <pc:spChg chg="add del">
          <ac:chgData name="Emine Şentürk" userId="01028f69-7b43-4e5a-abe9-7b91942af445" providerId="ADAL" clId="{24B7E316-E930-4A00-A911-A4928D6FF81B}" dt="2023-09-26T18:49:59.712" v="205" actId="26606"/>
          <ac:spMkLst>
            <pc:docMk/>
            <pc:sldMk cId="2185229048" sldId="256"/>
            <ac:spMk id="24" creationId="{BA53A868-C420-4BAE-9244-EC162AF05CFC}"/>
          </ac:spMkLst>
        </pc:spChg>
        <pc:spChg chg="add del">
          <ac:chgData name="Emine Şentürk" userId="01028f69-7b43-4e5a-abe9-7b91942af445" providerId="ADAL" clId="{24B7E316-E930-4A00-A911-A4928D6FF81B}" dt="2023-09-26T18:50:14.323" v="207" actId="26606"/>
          <ac:spMkLst>
            <pc:docMk/>
            <pc:sldMk cId="2185229048" sldId="256"/>
            <ac:spMk id="32" creationId="{56F7F177-4AE8-4934-A7F6-B3910259F21E}"/>
          </ac:spMkLst>
        </pc:spChg>
        <pc:spChg chg="add del">
          <ac:chgData name="Emine Şentürk" userId="01028f69-7b43-4e5a-abe9-7b91942af445" providerId="ADAL" clId="{24B7E316-E930-4A00-A911-A4928D6FF81B}" dt="2023-09-26T18:50:14.323" v="207" actId="26606"/>
          <ac:spMkLst>
            <pc:docMk/>
            <pc:sldMk cId="2185229048" sldId="256"/>
            <ac:spMk id="33" creationId="{1DAC2350-FA6C-4B24-9A17-926C160E8CD9}"/>
          </ac:spMkLst>
        </pc:spChg>
        <pc:spChg chg="add del">
          <ac:chgData name="Emine Şentürk" userId="01028f69-7b43-4e5a-abe9-7b91942af445" providerId="ADAL" clId="{24B7E316-E930-4A00-A911-A4928D6FF81B}" dt="2023-09-26T18:50:14.323" v="207" actId="26606"/>
          <ac:spMkLst>
            <pc:docMk/>
            <pc:sldMk cId="2185229048" sldId="256"/>
            <ac:spMk id="34" creationId="{2A637C44-0146-4C54-A1A1-57BC8E6C3C2B}"/>
          </ac:spMkLst>
        </pc:spChg>
        <pc:spChg chg="add del">
          <ac:chgData name="Emine Şentürk" userId="01028f69-7b43-4e5a-abe9-7b91942af445" providerId="ADAL" clId="{24B7E316-E930-4A00-A911-A4928D6FF81B}" dt="2023-09-26T18:50:14.323" v="207" actId="26606"/>
          <ac:spMkLst>
            <pc:docMk/>
            <pc:sldMk cId="2185229048" sldId="256"/>
            <ac:spMk id="35" creationId="{6AB310E7-DE5C-4964-8CBB-E87A22B5BD59}"/>
          </ac:spMkLst>
        </pc:spChg>
        <pc:spChg chg="add del">
          <ac:chgData name="Emine Şentürk" userId="01028f69-7b43-4e5a-abe9-7b91942af445" providerId="ADAL" clId="{24B7E316-E930-4A00-A911-A4928D6FF81B}" dt="2023-09-26T18:50:15.929" v="209" actId="26606"/>
          <ac:spMkLst>
            <pc:docMk/>
            <pc:sldMk cId="2185229048" sldId="256"/>
            <ac:spMk id="40" creationId="{1C3E817E-E139-426E-89E5-9DD346EC7514}"/>
          </ac:spMkLst>
        </pc:spChg>
        <pc:spChg chg="add del">
          <ac:chgData name="Emine Şentürk" userId="01028f69-7b43-4e5a-abe9-7b91942af445" providerId="ADAL" clId="{24B7E316-E930-4A00-A911-A4928D6FF81B}" dt="2023-09-26T18:50:15.929" v="209" actId="26606"/>
          <ac:spMkLst>
            <pc:docMk/>
            <pc:sldMk cId="2185229048" sldId="256"/>
            <ac:spMk id="41" creationId="{E2ADD2F6-F7FC-464F-8F18-5BDBD27A732F}"/>
          </ac:spMkLst>
        </pc:spChg>
        <pc:spChg chg="add del">
          <ac:chgData name="Emine Şentürk" userId="01028f69-7b43-4e5a-abe9-7b91942af445" providerId="ADAL" clId="{24B7E316-E930-4A00-A911-A4928D6FF81B}" dt="2023-09-26T18:50:15.929" v="209" actId="26606"/>
          <ac:spMkLst>
            <pc:docMk/>
            <pc:sldMk cId="2185229048" sldId="256"/>
            <ac:spMk id="42" creationId="{5A3A31F1-FA83-497F-98FF-9A5621DC5560}"/>
          </ac:spMkLst>
        </pc:spChg>
        <pc:spChg chg="add del">
          <ac:chgData name="Emine Şentürk" userId="01028f69-7b43-4e5a-abe9-7b91942af445" providerId="ADAL" clId="{24B7E316-E930-4A00-A911-A4928D6FF81B}" dt="2023-09-26T18:50:15.929" v="209" actId="26606"/>
          <ac:spMkLst>
            <pc:docMk/>
            <pc:sldMk cId="2185229048" sldId="256"/>
            <ac:spMk id="43" creationId="{343FF9E2-8F7E-4BCC-9A50-C41AD8A56DD9}"/>
          </ac:spMkLst>
        </pc:spChg>
        <pc:spChg chg="add del">
          <ac:chgData name="Emine Şentürk" userId="01028f69-7b43-4e5a-abe9-7b91942af445" providerId="ADAL" clId="{24B7E316-E930-4A00-A911-A4928D6FF81B}" dt="2023-09-26T18:50:15.929" v="209" actId="26606"/>
          <ac:spMkLst>
            <pc:docMk/>
            <pc:sldMk cId="2185229048" sldId="256"/>
            <ac:spMk id="44" creationId="{47751BC8-250F-493B-BDF9-D45BA5991D8A}"/>
          </ac:spMkLst>
        </pc:spChg>
        <pc:spChg chg="add">
          <ac:chgData name="Emine Şentürk" userId="01028f69-7b43-4e5a-abe9-7b91942af445" providerId="ADAL" clId="{24B7E316-E930-4A00-A911-A4928D6FF81B}" dt="2023-09-26T18:50:16.166" v="210" actId="26606"/>
          <ac:spMkLst>
            <pc:docMk/>
            <pc:sldMk cId="2185229048" sldId="256"/>
            <ac:spMk id="49" creationId="{EA4E4267-CAF0-4C38-8DC6-CD3B1A9F046E}"/>
          </ac:spMkLst>
        </pc:spChg>
        <pc:spChg chg="add">
          <ac:chgData name="Emine Şentürk" userId="01028f69-7b43-4e5a-abe9-7b91942af445" providerId="ADAL" clId="{24B7E316-E930-4A00-A911-A4928D6FF81B}" dt="2023-09-26T18:50:16.166" v="210" actId="26606"/>
          <ac:spMkLst>
            <pc:docMk/>
            <pc:sldMk cId="2185229048" sldId="256"/>
            <ac:spMk id="50" creationId="{0EE3ACC5-126D-4BA4-8B45-7F0B5B839C51}"/>
          </ac:spMkLst>
        </pc:spChg>
        <pc:spChg chg="add">
          <ac:chgData name="Emine Şentürk" userId="01028f69-7b43-4e5a-abe9-7b91942af445" providerId="ADAL" clId="{24B7E316-E930-4A00-A911-A4928D6FF81B}" dt="2023-09-26T18:50:16.166" v="210" actId="26606"/>
          <ac:spMkLst>
            <pc:docMk/>
            <pc:sldMk cId="2185229048" sldId="256"/>
            <ac:spMk id="51" creationId="{AB2868F7-FE10-4289-A5BD-90763C7A2F5A}"/>
          </ac:spMkLst>
        </pc:spChg>
        <pc:spChg chg="add">
          <ac:chgData name="Emine Şentürk" userId="01028f69-7b43-4e5a-abe9-7b91942af445" providerId="ADAL" clId="{24B7E316-E930-4A00-A911-A4928D6FF81B}" dt="2023-09-26T18:50:16.166" v="210" actId="26606"/>
          <ac:spMkLst>
            <pc:docMk/>
            <pc:sldMk cId="2185229048" sldId="256"/>
            <ac:spMk id="52" creationId="{BD94142C-10EE-487C-A327-404FDF358F22}"/>
          </ac:spMkLst>
        </pc:spChg>
        <pc:spChg chg="add">
          <ac:chgData name="Emine Şentürk" userId="01028f69-7b43-4e5a-abe9-7b91942af445" providerId="ADAL" clId="{24B7E316-E930-4A00-A911-A4928D6FF81B}" dt="2023-09-26T18:50:16.166" v="210" actId="26606"/>
          <ac:spMkLst>
            <pc:docMk/>
            <pc:sldMk cId="2185229048" sldId="256"/>
            <ac:spMk id="53" creationId="{5F7FAC2D-7A74-4939-A917-A1A5AF935685}"/>
          </ac:spMkLst>
        </pc:spChg>
        <pc:spChg chg="add">
          <ac:chgData name="Emine Şentürk" userId="01028f69-7b43-4e5a-abe9-7b91942af445" providerId="ADAL" clId="{24B7E316-E930-4A00-A911-A4928D6FF81B}" dt="2023-09-26T18:50:16.166" v="210" actId="26606"/>
          <ac:spMkLst>
            <pc:docMk/>
            <pc:sldMk cId="2185229048" sldId="256"/>
            <ac:spMk id="54" creationId="{BA53A868-C420-4BAE-9244-EC162AF05CFC}"/>
          </ac:spMkLst>
        </pc:spChg>
        <pc:picChg chg="mod ord">
          <ac:chgData name="Emine Şentürk" userId="01028f69-7b43-4e5a-abe9-7b91942af445" providerId="ADAL" clId="{24B7E316-E930-4A00-A911-A4928D6FF81B}" dt="2023-09-26T18:50:16.166" v="210" actId="26606"/>
          <ac:picMkLst>
            <pc:docMk/>
            <pc:sldMk cId="2185229048" sldId="256"/>
            <ac:picMk id="4" creationId="{CB8572D0-9727-859F-C27A-36AD407CDCC8}"/>
          </ac:picMkLst>
        </pc:picChg>
        <pc:cxnChg chg="add del">
          <ac:chgData name="Emine Şentürk" userId="01028f69-7b43-4e5a-abe9-7b91942af445" providerId="ADAL" clId="{24B7E316-E930-4A00-A911-A4928D6FF81B}" dt="2023-09-26T18:49:59.712" v="205" actId="26606"/>
          <ac:cxnSpMkLst>
            <pc:docMk/>
            <pc:sldMk cId="2185229048" sldId="256"/>
            <ac:cxnSpMk id="26" creationId="{C2686EF3-81CC-419F-96C3-002A75880309}"/>
          </ac:cxnSpMkLst>
        </pc:cxnChg>
        <pc:cxnChg chg="add del">
          <ac:chgData name="Emine Şentürk" userId="01028f69-7b43-4e5a-abe9-7b91942af445" providerId="ADAL" clId="{24B7E316-E930-4A00-A911-A4928D6FF81B}" dt="2023-09-26T18:49:59.712" v="205" actId="26606"/>
          <ac:cxnSpMkLst>
            <pc:docMk/>
            <pc:sldMk cId="2185229048" sldId="256"/>
            <ac:cxnSpMk id="28" creationId="{F8D93CCA-A85E-4529-A6F0-8BB54D27BCD1}"/>
          </ac:cxnSpMkLst>
        </pc:cxnChg>
        <pc:cxnChg chg="add del">
          <ac:chgData name="Emine Şentürk" userId="01028f69-7b43-4e5a-abe9-7b91942af445" providerId="ADAL" clId="{24B7E316-E930-4A00-A911-A4928D6FF81B}" dt="2023-09-26T18:49:59.712" v="205" actId="26606"/>
          <ac:cxnSpMkLst>
            <pc:docMk/>
            <pc:sldMk cId="2185229048" sldId="256"/>
            <ac:cxnSpMk id="30" creationId="{1ECFA516-C18C-41AE-AFF2-A0D0A59C9E90}"/>
          </ac:cxnSpMkLst>
        </pc:cxnChg>
        <pc:cxnChg chg="add del">
          <ac:chgData name="Emine Şentürk" userId="01028f69-7b43-4e5a-abe9-7b91942af445" providerId="ADAL" clId="{24B7E316-E930-4A00-A911-A4928D6FF81B}" dt="2023-09-26T18:50:14.323" v="207" actId="26606"/>
          <ac:cxnSpMkLst>
            <pc:docMk/>
            <pc:sldMk cId="2185229048" sldId="256"/>
            <ac:cxnSpMk id="36" creationId="{BC6D0BA2-2FCA-496D-A55A-C56A7B3E09D8}"/>
          </ac:cxnSpMkLst>
        </pc:cxnChg>
        <pc:cxnChg chg="add del">
          <ac:chgData name="Emine Şentürk" userId="01028f69-7b43-4e5a-abe9-7b91942af445" providerId="ADAL" clId="{24B7E316-E930-4A00-A911-A4928D6FF81B}" dt="2023-09-26T18:50:14.323" v="207" actId="26606"/>
          <ac:cxnSpMkLst>
            <pc:docMk/>
            <pc:sldMk cId="2185229048" sldId="256"/>
            <ac:cxnSpMk id="37" creationId="{EA158404-99A1-4EB0-B63C-8744C273AC0A}"/>
          </ac:cxnSpMkLst>
        </pc:cxnChg>
        <pc:cxnChg chg="add del">
          <ac:chgData name="Emine Şentürk" userId="01028f69-7b43-4e5a-abe9-7b91942af445" providerId="ADAL" clId="{24B7E316-E930-4A00-A911-A4928D6FF81B}" dt="2023-09-26T18:50:14.323" v="207" actId="26606"/>
          <ac:cxnSpMkLst>
            <pc:docMk/>
            <pc:sldMk cId="2185229048" sldId="256"/>
            <ac:cxnSpMk id="38" creationId="{B1848EA8-FE52-4762-AE9B-5D1DD4C33621}"/>
          </ac:cxnSpMkLst>
        </pc:cxnChg>
        <pc:cxnChg chg="add del">
          <ac:chgData name="Emine Şentürk" userId="01028f69-7b43-4e5a-abe9-7b91942af445" providerId="ADAL" clId="{24B7E316-E930-4A00-A911-A4928D6FF81B}" dt="2023-09-26T18:50:15.929" v="209" actId="26606"/>
          <ac:cxnSpMkLst>
            <pc:docMk/>
            <pc:sldMk cId="2185229048" sldId="256"/>
            <ac:cxnSpMk id="45" creationId="{BF0F044C-8394-47CB-8E3D-FA56B0693961}"/>
          </ac:cxnSpMkLst>
        </pc:cxnChg>
        <pc:cxnChg chg="add del">
          <ac:chgData name="Emine Şentürk" userId="01028f69-7b43-4e5a-abe9-7b91942af445" providerId="ADAL" clId="{24B7E316-E930-4A00-A911-A4928D6FF81B}" dt="2023-09-26T18:50:15.929" v="209" actId="26606"/>
          <ac:cxnSpMkLst>
            <pc:docMk/>
            <pc:sldMk cId="2185229048" sldId="256"/>
            <ac:cxnSpMk id="46" creationId="{6B2DCD75-B707-4C51-8ADC-813834C09A87}"/>
          </ac:cxnSpMkLst>
        </pc:cxnChg>
        <pc:cxnChg chg="add del">
          <ac:chgData name="Emine Şentürk" userId="01028f69-7b43-4e5a-abe9-7b91942af445" providerId="ADAL" clId="{24B7E316-E930-4A00-A911-A4928D6FF81B}" dt="2023-09-26T18:50:15.929" v="209" actId="26606"/>
          <ac:cxnSpMkLst>
            <pc:docMk/>
            <pc:sldMk cId="2185229048" sldId="256"/>
            <ac:cxnSpMk id="47" creationId="{F4851414-8BB1-42EF-912B-608FCE07B247}"/>
          </ac:cxnSpMkLst>
        </pc:cxnChg>
        <pc:cxnChg chg="add">
          <ac:chgData name="Emine Şentürk" userId="01028f69-7b43-4e5a-abe9-7b91942af445" providerId="ADAL" clId="{24B7E316-E930-4A00-A911-A4928D6FF81B}" dt="2023-09-26T18:50:16.166" v="210" actId="26606"/>
          <ac:cxnSpMkLst>
            <pc:docMk/>
            <pc:sldMk cId="2185229048" sldId="256"/>
            <ac:cxnSpMk id="55" creationId="{C2686EF3-81CC-419F-96C3-002A75880309}"/>
          </ac:cxnSpMkLst>
        </pc:cxnChg>
        <pc:cxnChg chg="add">
          <ac:chgData name="Emine Şentürk" userId="01028f69-7b43-4e5a-abe9-7b91942af445" providerId="ADAL" clId="{24B7E316-E930-4A00-A911-A4928D6FF81B}" dt="2023-09-26T18:50:16.166" v="210" actId="26606"/>
          <ac:cxnSpMkLst>
            <pc:docMk/>
            <pc:sldMk cId="2185229048" sldId="256"/>
            <ac:cxnSpMk id="56" creationId="{F8D93CCA-A85E-4529-A6F0-8BB54D27BCD1}"/>
          </ac:cxnSpMkLst>
        </pc:cxnChg>
        <pc:cxnChg chg="add">
          <ac:chgData name="Emine Şentürk" userId="01028f69-7b43-4e5a-abe9-7b91942af445" providerId="ADAL" clId="{24B7E316-E930-4A00-A911-A4928D6FF81B}" dt="2023-09-26T18:50:16.166" v="210" actId="26606"/>
          <ac:cxnSpMkLst>
            <pc:docMk/>
            <pc:sldMk cId="2185229048" sldId="256"/>
            <ac:cxnSpMk id="57" creationId="{1ECFA516-C18C-41AE-AFF2-A0D0A59C9E90}"/>
          </ac:cxnSpMkLst>
        </pc:cxnChg>
      </pc:sldChg>
      <pc:sldChg chg="addSp delSp modSp mod setBg">
        <pc:chgData name="Emine Şentürk" userId="01028f69-7b43-4e5a-abe9-7b91942af445" providerId="ADAL" clId="{24B7E316-E930-4A00-A911-A4928D6FF81B}" dt="2023-09-26T18:49:36.980" v="203" actId="27636"/>
        <pc:sldMkLst>
          <pc:docMk/>
          <pc:sldMk cId="1685492551" sldId="257"/>
        </pc:sldMkLst>
        <pc:spChg chg="mod">
          <ac:chgData name="Emine Şentürk" userId="01028f69-7b43-4e5a-abe9-7b91942af445" providerId="ADAL" clId="{24B7E316-E930-4A00-A911-A4928D6FF81B}" dt="2023-09-26T18:49:36.980" v="203" actId="27636"/>
          <ac:spMkLst>
            <pc:docMk/>
            <pc:sldMk cId="1685492551" sldId="257"/>
            <ac:spMk id="2" creationId="{F5852023-2ACD-7505-F3C1-5ACEAAB0AC8E}"/>
          </ac:spMkLst>
        </pc:spChg>
        <pc:spChg chg="mod">
          <ac:chgData name="Emine Şentürk" userId="01028f69-7b43-4e5a-abe9-7b91942af445" providerId="ADAL" clId="{24B7E316-E930-4A00-A911-A4928D6FF81B}" dt="2023-09-26T18:49:29.692" v="201" actId="14100"/>
          <ac:spMkLst>
            <pc:docMk/>
            <pc:sldMk cId="1685492551" sldId="257"/>
            <ac:spMk id="3" creationId="{64DC1B04-D4FB-4D5A-436B-38DF242B3467}"/>
          </ac:spMkLst>
        </pc:spChg>
        <pc:spChg chg="add del">
          <ac:chgData name="Emine Şentürk" userId="01028f69-7b43-4e5a-abe9-7b91942af445" providerId="ADAL" clId="{24B7E316-E930-4A00-A911-A4928D6FF81B}" dt="2023-09-26T18:49:03.659" v="193" actId="26606"/>
          <ac:spMkLst>
            <pc:docMk/>
            <pc:sldMk cId="1685492551" sldId="257"/>
            <ac:spMk id="9" creationId="{B6EE7E08-B389-43E5-B019-1B0A8ACBBD93}"/>
          </ac:spMkLst>
        </pc:spChg>
        <pc:spChg chg="add del">
          <ac:chgData name="Emine Şentürk" userId="01028f69-7b43-4e5a-abe9-7b91942af445" providerId="ADAL" clId="{24B7E316-E930-4A00-A911-A4928D6FF81B}" dt="2023-09-26T18:49:03.659" v="193" actId="26606"/>
          <ac:spMkLst>
            <pc:docMk/>
            <pc:sldMk cId="1685492551" sldId="257"/>
            <ac:spMk id="11" creationId="{E60D94A5-8A09-4BAB-8F7C-69BC34C54DDE}"/>
          </ac:spMkLst>
        </pc:spChg>
        <pc:spChg chg="add del">
          <ac:chgData name="Emine Şentürk" userId="01028f69-7b43-4e5a-abe9-7b91942af445" providerId="ADAL" clId="{24B7E316-E930-4A00-A911-A4928D6FF81B}" dt="2023-09-26T18:49:03.659" v="193" actId="26606"/>
          <ac:spMkLst>
            <pc:docMk/>
            <pc:sldMk cId="1685492551" sldId="257"/>
            <ac:spMk id="13" creationId="{7A1AE32B-3A6E-4C5E-8FEB-73861B9A26B5}"/>
          </ac:spMkLst>
        </pc:spChg>
        <pc:spChg chg="add del">
          <ac:chgData name="Emine Şentürk" userId="01028f69-7b43-4e5a-abe9-7b91942af445" providerId="ADAL" clId="{24B7E316-E930-4A00-A911-A4928D6FF81B}" dt="2023-09-26T18:49:01.300" v="190" actId="26606"/>
          <ac:spMkLst>
            <pc:docMk/>
            <pc:sldMk cId="1685492551" sldId="257"/>
            <ac:spMk id="18" creationId="{5870BB34-1E11-4A38-961E-8BECD4EB2076}"/>
          </ac:spMkLst>
        </pc:spChg>
        <pc:spChg chg="add del">
          <ac:chgData name="Emine Şentürk" userId="01028f69-7b43-4e5a-abe9-7b91942af445" providerId="ADAL" clId="{24B7E316-E930-4A00-A911-A4928D6FF81B}" dt="2023-09-26T18:49:01.300" v="190" actId="26606"/>
          <ac:spMkLst>
            <pc:docMk/>
            <pc:sldMk cId="1685492551" sldId="257"/>
            <ac:spMk id="20" creationId="{3E480DB9-98E5-480A-AF30-5D73B61273D6}"/>
          </ac:spMkLst>
        </pc:spChg>
        <pc:spChg chg="add del">
          <ac:chgData name="Emine Şentürk" userId="01028f69-7b43-4e5a-abe9-7b91942af445" providerId="ADAL" clId="{24B7E316-E930-4A00-A911-A4928D6FF81B}" dt="2023-09-26T18:49:01.300" v="190" actId="26606"/>
          <ac:spMkLst>
            <pc:docMk/>
            <pc:sldMk cId="1685492551" sldId="257"/>
            <ac:spMk id="22" creationId="{C1F246CF-DB85-4B25-B3A3-F5BBDEE3EA01}"/>
          </ac:spMkLst>
        </pc:spChg>
        <pc:spChg chg="add del">
          <ac:chgData name="Emine Şentürk" userId="01028f69-7b43-4e5a-abe9-7b91942af445" providerId="ADAL" clId="{24B7E316-E930-4A00-A911-A4928D6FF81B}" dt="2023-09-26T18:49:03.659" v="192" actId="26606"/>
          <ac:spMkLst>
            <pc:docMk/>
            <pc:sldMk cId="1685492551" sldId="257"/>
            <ac:spMk id="24" creationId="{D08D8648-8D4B-4942-9B18-2D7F69A6A950}"/>
          </ac:spMkLst>
        </pc:spChg>
        <pc:spChg chg="add del">
          <ac:chgData name="Emine Şentürk" userId="01028f69-7b43-4e5a-abe9-7b91942af445" providerId="ADAL" clId="{24B7E316-E930-4A00-A911-A4928D6FF81B}" dt="2023-09-26T18:49:03.659" v="192" actId="26606"/>
          <ac:spMkLst>
            <pc:docMk/>
            <pc:sldMk cId="1685492551" sldId="257"/>
            <ac:spMk id="25" creationId="{AE5867F1-48B9-435A-ABFE-A0012824058B}"/>
          </ac:spMkLst>
        </pc:spChg>
        <pc:spChg chg="add del">
          <ac:chgData name="Emine Şentürk" userId="01028f69-7b43-4e5a-abe9-7b91942af445" providerId="ADAL" clId="{24B7E316-E930-4A00-A911-A4928D6FF81B}" dt="2023-09-26T18:49:03.659" v="192" actId="26606"/>
          <ac:spMkLst>
            <pc:docMk/>
            <pc:sldMk cId="1685492551" sldId="257"/>
            <ac:spMk id="26" creationId="{BDADDF0F-63A7-4A0D-8CD6-1321F9DCEC62}"/>
          </ac:spMkLst>
        </pc:spChg>
        <pc:spChg chg="add">
          <ac:chgData name="Emine Şentürk" userId="01028f69-7b43-4e5a-abe9-7b91942af445" providerId="ADAL" clId="{24B7E316-E930-4A00-A911-A4928D6FF81B}" dt="2023-09-26T18:49:03.659" v="193" actId="26606"/>
          <ac:spMkLst>
            <pc:docMk/>
            <pc:sldMk cId="1685492551" sldId="257"/>
            <ac:spMk id="28" creationId="{F5380E9A-163E-4576-BCDD-0A450B7E9097}"/>
          </ac:spMkLst>
        </pc:spChg>
        <pc:spChg chg="add">
          <ac:chgData name="Emine Şentürk" userId="01028f69-7b43-4e5a-abe9-7b91942af445" providerId="ADAL" clId="{24B7E316-E930-4A00-A911-A4928D6FF81B}" dt="2023-09-26T18:49:03.659" v="193" actId="26606"/>
          <ac:spMkLst>
            <pc:docMk/>
            <pc:sldMk cId="1685492551" sldId="257"/>
            <ac:spMk id="29" creationId="{88DDEF77-9746-4D83-91F9-442A2487E666}"/>
          </ac:spMkLst>
        </pc:spChg>
        <pc:picChg chg="add mod">
          <ac:chgData name="Emine Şentürk" userId="01028f69-7b43-4e5a-abe9-7b91942af445" providerId="ADAL" clId="{24B7E316-E930-4A00-A911-A4928D6FF81B}" dt="2023-09-26T18:49:03.659" v="193" actId="26606"/>
          <ac:picMkLst>
            <pc:docMk/>
            <pc:sldMk cId="1685492551" sldId="257"/>
            <ac:picMk id="5" creationId="{1761D0AF-1ED2-C82E-DC19-A6DBD2E01791}"/>
          </ac:picMkLst>
        </pc:picChg>
      </pc:sldChg>
      <pc:sldChg chg="addSp delSp modSp mod addAnim delAnim setClrOvrMap delDesignElem chgLayout">
        <pc:chgData name="Emine Şentürk" userId="01028f69-7b43-4e5a-abe9-7b91942af445" providerId="ADAL" clId="{24B7E316-E930-4A00-A911-A4928D6FF81B}" dt="2023-09-28T00:52:36.833" v="1489" actId="20577"/>
        <pc:sldMkLst>
          <pc:docMk/>
          <pc:sldMk cId="2906622133" sldId="258"/>
        </pc:sldMkLst>
        <pc:spChg chg="mod ord">
          <ac:chgData name="Emine Şentürk" userId="01028f69-7b43-4e5a-abe9-7b91942af445" providerId="ADAL" clId="{24B7E316-E930-4A00-A911-A4928D6FF81B}" dt="2023-09-28T00:52:36.833" v="1489" actId="20577"/>
          <ac:spMkLst>
            <pc:docMk/>
            <pc:sldMk cId="2906622133" sldId="258"/>
            <ac:spMk id="2" creationId="{84C1FA80-1207-03FA-9A06-0572F4084B6D}"/>
          </ac:spMkLst>
        </pc:spChg>
        <pc:spChg chg="add del mod ord">
          <ac:chgData name="Emine Şentürk" userId="01028f69-7b43-4e5a-abe9-7b91942af445" providerId="ADAL" clId="{24B7E316-E930-4A00-A911-A4928D6FF81B}" dt="2023-09-26T18:39:25.422" v="120" actId="700"/>
          <ac:spMkLst>
            <pc:docMk/>
            <pc:sldMk cId="2906622133" sldId="258"/>
            <ac:spMk id="7" creationId="{4D9ACFB5-5D78-F278-D76E-B3D034A38115}"/>
          </ac:spMkLst>
        </pc:spChg>
        <pc:spChg chg="add del">
          <ac:chgData name="Emine Şentürk" userId="01028f69-7b43-4e5a-abe9-7b91942af445" providerId="ADAL" clId="{24B7E316-E930-4A00-A911-A4928D6FF81B}" dt="2023-09-26T18:50:54.359" v="219" actId="26606"/>
          <ac:spMkLst>
            <pc:docMk/>
            <pc:sldMk cId="2906622133" sldId="258"/>
            <ac:spMk id="15" creationId="{6F40FBDA-CEB1-40F0-9AB9-BD9C402D70FE}"/>
          </ac:spMkLst>
        </pc:spChg>
        <pc:spChg chg="add del">
          <ac:chgData name="Emine Şentürk" userId="01028f69-7b43-4e5a-abe9-7b91942af445" providerId="ADAL" clId="{24B7E316-E930-4A00-A911-A4928D6FF81B}" dt="2023-09-26T18:50:54.359" v="219" actId="26606"/>
          <ac:spMkLst>
            <pc:docMk/>
            <pc:sldMk cId="2906622133" sldId="258"/>
            <ac:spMk id="17" creationId="{0344D4FE-ABEF-4230-9E4E-AD5782FC78AC}"/>
          </ac:spMkLst>
        </pc:spChg>
        <pc:spChg chg="add del">
          <ac:chgData name="Emine Şentürk" userId="01028f69-7b43-4e5a-abe9-7b91942af445" providerId="ADAL" clId="{24B7E316-E930-4A00-A911-A4928D6FF81B}" dt="2023-09-26T18:50:54.359" v="219" actId="26606"/>
          <ac:spMkLst>
            <pc:docMk/>
            <pc:sldMk cId="2906622133" sldId="258"/>
            <ac:spMk id="19" creationId="{9325F979-D3F9-4926-81B7-7ACCB31A501B}"/>
          </ac:spMkLst>
        </pc:spChg>
        <pc:spChg chg="add del">
          <ac:chgData name="Emine Şentürk" userId="01028f69-7b43-4e5a-abe9-7b91942af445" providerId="ADAL" clId="{24B7E316-E930-4A00-A911-A4928D6FF81B}" dt="2023-09-26T18:50:43.128" v="212" actId="26606"/>
          <ac:spMkLst>
            <pc:docMk/>
            <pc:sldMk cId="2906622133" sldId="258"/>
            <ac:spMk id="24" creationId="{DB4A12B6-EF0D-43E8-8C17-4FAD4D2766E4}"/>
          </ac:spMkLst>
        </pc:spChg>
        <pc:spChg chg="add del">
          <ac:chgData name="Emine Şentürk" userId="01028f69-7b43-4e5a-abe9-7b91942af445" providerId="ADAL" clId="{24B7E316-E930-4A00-A911-A4928D6FF81B}" dt="2023-09-26T18:50:43.128" v="212" actId="26606"/>
          <ac:spMkLst>
            <pc:docMk/>
            <pc:sldMk cId="2906622133" sldId="258"/>
            <ac:spMk id="26" creationId="{AE107525-0C02-447F-8A3F-553320A7230E}"/>
          </ac:spMkLst>
        </pc:spChg>
        <pc:spChg chg="add del">
          <ac:chgData name="Emine Şentürk" userId="01028f69-7b43-4e5a-abe9-7b91942af445" providerId="ADAL" clId="{24B7E316-E930-4A00-A911-A4928D6FF81B}" dt="2023-09-26T18:50:43.128" v="212" actId="26606"/>
          <ac:spMkLst>
            <pc:docMk/>
            <pc:sldMk cId="2906622133" sldId="258"/>
            <ac:spMk id="28" creationId="{AB7A42E3-05D8-4A0B-9D4E-20EF581E57C0}"/>
          </ac:spMkLst>
        </pc:spChg>
        <pc:spChg chg="add del">
          <ac:chgData name="Emine Şentürk" userId="01028f69-7b43-4e5a-abe9-7b91942af445" providerId="ADAL" clId="{24B7E316-E930-4A00-A911-A4928D6FF81B}" dt="2023-09-26T18:50:50.244" v="214" actId="26606"/>
          <ac:spMkLst>
            <pc:docMk/>
            <pc:sldMk cId="2906622133" sldId="258"/>
            <ac:spMk id="37" creationId="{DFFCFB47-3C9E-4532-8065-D3633A77B650}"/>
          </ac:spMkLst>
        </pc:spChg>
        <pc:spChg chg="add del">
          <ac:chgData name="Emine Şentürk" userId="01028f69-7b43-4e5a-abe9-7b91942af445" providerId="ADAL" clId="{24B7E316-E930-4A00-A911-A4928D6FF81B}" dt="2023-09-26T18:50:50.244" v="214" actId="26606"/>
          <ac:spMkLst>
            <pc:docMk/>
            <pc:sldMk cId="2906622133" sldId="258"/>
            <ac:spMk id="38" creationId="{344EF4DE-2334-4B49-8DC2-FDAC562A17D3}"/>
          </ac:spMkLst>
        </pc:spChg>
        <pc:spChg chg="add del">
          <ac:chgData name="Emine Şentürk" userId="01028f69-7b43-4e5a-abe9-7b91942af445" providerId="ADAL" clId="{24B7E316-E930-4A00-A911-A4928D6FF81B}" dt="2023-09-26T18:50:50.244" v="214" actId="26606"/>
          <ac:spMkLst>
            <pc:docMk/>
            <pc:sldMk cId="2906622133" sldId="258"/>
            <ac:spMk id="39" creationId="{467A625B-A166-4C03-ADD8-0535D71834D6}"/>
          </ac:spMkLst>
        </pc:spChg>
        <pc:spChg chg="add del">
          <ac:chgData name="Emine Şentürk" userId="01028f69-7b43-4e5a-abe9-7b91942af445" providerId="ADAL" clId="{24B7E316-E930-4A00-A911-A4928D6FF81B}" dt="2023-09-26T18:50:50.244" v="214" actId="26606"/>
          <ac:spMkLst>
            <pc:docMk/>
            <pc:sldMk cId="2906622133" sldId="258"/>
            <ac:spMk id="40" creationId="{C35A5F97-C3A9-4101-8F5C-06E22105A0CE}"/>
          </ac:spMkLst>
        </pc:spChg>
        <pc:spChg chg="add del">
          <ac:chgData name="Emine Şentürk" userId="01028f69-7b43-4e5a-abe9-7b91942af445" providerId="ADAL" clId="{24B7E316-E930-4A00-A911-A4928D6FF81B}" dt="2023-09-26T18:50:50.244" v="214" actId="26606"/>
          <ac:spMkLst>
            <pc:docMk/>
            <pc:sldMk cId="2906622133" sldId="258"/>
            <ac:spMk id="41" creationId="{00239F34-0E2D-4746-AAA9-920BD6063237}"/>
          </ac:spMkLst>
        </pc:spChg>
        <pc:spChg chg="add del">
          <ac:chgData name="Emine Şentürk" userId="01028f69-7b43-4e5a-abe9-7b91942af445" providerId="ADAL" clId="{24B7E316-E930-4A00-A911-A4928D6FF81B}" dt="2023-09-26T18:50:52.176" v="216" actId="26606"/>
          <ac:spMkLst>
            <pc:docMk/>
            <pc:sldMk cId="2906622133" sldId="258"/>
            <ac:spMk id="45" creationId="{2644B391-9BFE-445C-A9EC-F544BB85FBC7}"/>
          </ac:spMkLst>
        </pc:spChg>
        <pc:spChg chg="add del">
          <ac:chgData name="Emine Şentürk" userId="01028f69-7b43-4e5a-abe9-7b91942af445" providerId="ADAL" clId="{24B7E316-E930-4A00-A911-A4928D6FF81B}" dt="2023-09-26T18:50:52.176" v="216" actId="26606"/>
          <ac:spMkLst>
            <pc:docMk/>
            <pc:sldMk cId="2906622133" sldId="258"/>
            <ac:spMk id="46" creationId="{80F26E69-87D9-4655-AE7B-280A87AA3CAD}"/>
          </ac:spMkLst>
        </pc:spChg>
        <pc:spChg chg="add del">
          <ac:chgData name="Emine Şentürk" userId="01028f69-7b43-4e5a-abe9-7b91942af445" providerId="ADAL" clId="{24B7E316-E930-4A00-A911-A4928D6FF81B}" dt="2023-09-26T18:50:54.327" v="218" actId="26606"/>
          <ac:spMkLst>
            <pc:docMk/>
            <pc:sldMk cId="2906622133" sldId="258"/>
            <ac:spMk id="48" creationId="{BF9FFE17-DE95-4821-ACC1-B90C95449294}"/>
          </ac:spMkLst>
        </pc:spChg>
        <pc:spChg chg="add del">
          <ac:chgData name="Emine Şentürk" userId="01028f69-7b43-4e5a-abe9-7b91942af445" providerId="ADAL" clId="{24B7E316-E930-4A00-A911-A4928D6FF81B}" dt="2023-09-26T18:50:54.327" v="218" actId="26606"/>
          <ac:spMkLst>
            <pc:docMk/>
            <pc:sldMk cId="2906622133" sldId="258"/>
            <ac:spMk id="49" creationId="{03CF76AF-FF72-4430-A772-05840329020B}"/>
          </ac:spMkLst>
        </pc:spChg>
        <pc:spChg chg="add del">
          <ac:chgData name="Emine Şentürk" userId="01028f69-7b43-4e5a-abe9-7b91942af445" providerId="ADAL" clId="{24B7E316-E930-4A00-A911-A4928D6FF81B}" dt="2023-09-26T18:50:54.327" v="218" actId="26606"/>
          <ac:spMkLst>
            <pc:docMk/>
            <pc:sldMk cId="2906622133" sldId="258"/>
            <ac:spMk id="50" creationId="{0B1C8180-2FDD-4202-8C45-4057CB1AB26F}"/>
          </ac:spMkLst>
        </pc:spChg>
        <pc:spChg chg="add del">
          <ac:chgData name="Emine Şentürk" userId="01028f69-7b43-4e5a-abe9-7b91942af445" providerId="ADAL" clId="{24B7E316-E930-4A00-A911-A4928D6FF81B}" dt="2023-09-26T18:51:12.970" v="226" actId="26606"/>
          <ac:spMkLst>
            <pc:docMk/>
            <pc:sldMk cId="2906622133" sldId="258"/>
            <ac:spMk id="55" creationId="{DFFCFB47-3C9E-4532-8065-D3633A77B650}"/>
          </ac:spMkLst>
        </pc:spChg>
        <pc:spChg chg="add del">
          <ac:chgData name="Emine Şentürk" userId="01028f69-7b43-4e5a-abe9-7b91942af445" providerId="ADAL" clId="{24B7E316-E930-4A00-A911-A4928D6FF81B}" dt="2023-09-26T18:51:12.970" v="226" actId="26606"/>
          <ac:spMkLst>
            <pc:docMk/>
            <pc:sldMk cId="2906622133" sldId="258"/>
            <ac:spMk id="56" creationId="{467A625B-A166-4C03-ADD8-0535D71834D6}"/>
          </ac:spMkLst>
        </pc:spChg>
        <pc:spChg chg="add del">
          <ac:chgData name="Emine Şentürk" userId="01028f69-7b43-4e5a-abe9-7b91942af445" providerId="ADAL" clId="{24B7E316-E930-4A00-A911-A4928D6FF81B}" dt="2023-09-26T18:51:12.970" v="226" actId="26606"/>
          <ac:spMkLst>
            <pc:docMk/>
            <pc:sldMk cId="2906622133" sldId="258"/>
            <ac:spMk id="57" creationId="{C35A5F97-C3A9-4101-8F5C-06E22105A0CE}"/>
          </ac:spMkLst>
        </pc:spChg>
        <pc:spChg chg="add del">
          <ac:chgData name="Emine Şentürk" userId="01028f69-7b43-4e5a-abe9-7b91942af445" providerId="ADAL" clId="{24B7E316-E930-4A00-A911-A4928D6FF81B}" dt="2023-09-26T18:51:12.970" v="226" actId="26606"/>
          <ac:spMkLst>
            <pc:docMk/>
            <pc:sldMk cId="2906622133" sldId="258"/>
            <ac:spMk id="58" creationId="{00239F34-0E2D-4746-AAA9-920BD6063237}"/>
          </ac:spMkLst>
        </pc:spChg>
        <pc:spChg chg="add del">
          <ac:chgData name="Emine Şentürk" userId="01028f69-7b43-4e5a-abe9-7b91942af445" providerId="ADAL" clId="{24B7E316-E930-4A00-A911-A4928D6FF81B}" dt="2023-09-26T18:51:12.970" v="226" actId="26606"/>
          <ac:spMkLst>
            <pc:docMk/>
            <pc:sldMk cId="2906622133" sldId="258"/>
            <ac:spMk id="62" creationId="{344EF4DE-2334-4B49-8DC2-FDAC562A17D3}"/>
          </ac:spMkLst>
        </pc:spChg>
        <pc:spChg chg="add del">
          <ac:chgData name="Emine Şentürk" userId="01028f69-7b43-4e5a-abe9-7b91942af445" providerId="ADAL" clId="{24B7E316-E930-4A00-A911-A4928D6FF81B}" dt="2023-09-26T18:51:08.236" v="222" actId="26606"/>
          <ac:spMkLst>
            <pc:docMk/>
            <pc:sldMk cId="2906622133" sldId="258"/>
            <ac:spMk id="67" creationId="{27A9C548-0579-4864-92A3-093842E89D88}"/>
          </ac:spMkLst>
        </pc:spChg>
        <pc:spChg chg="add del">
          <ac:chgData name="Emine Şentürk" userId="01028f69-7b43-4e5a-abe9-7b91942af445" providerId="ADAL" clId="{24B7E316-E930-4A00-A911-A4928D6FF81B}" dt="2023-09-26T18:51:08.236" v="222" actId="26606"/>
          <ac:spMkLst>
            <pc:docMk/>
            <pc:sldMk cId="2906622133" sldId="258"/>
            <ac:spMk id="69" creationId="{57525A5F-CDD4-4EB3-9187-2A0E9EA15041}"/>
          </ac:spMkLst>
        </pc:spChg>
        <pc:spChg chg="add del">
          <ac:chgData name="Emine Şentürk" userId="01028f69-7b43-4e5a-abe9-7b91942af445" providerId="ADAL" clId="{24B7E316-E930-4A00-A911-A4928D6FF81B}" dt="2023-09-26T18:51:08.236" v="222" actId="26606"/>
          <ac:spMkLst>
            <pc:docMk/>
            <pc:sldMk cId="2906622133" sldId="258"/>
            <ac:spMk id="71" creationId="{08F5B423-DA6A-4E80-B3CA-549A442C8FB4}"/>
          </ac:spMkLst>
        </pc:spChg>
        <pc:spChg chg="add del">
          <ac:chgData name="Emine Şentürk" userId="01028f69-7b43-4e5a-abe9-7b91942af445" providerId="ADAL" clId="{24B7E316-E930-4A00-A911-A4928D6FF81B}" dt="2023-09-26T18:51:08.236" v="222" actId="26606"/>
          <ac:spMkLst>
            <pc:docMk/>
            <pc:sldMk cId="2906622133" sldId="258"/>
            <ac:spMk id="73" creationId="{738170B5-3ECC-493B-85FA-6905971AD17E}"/>
          </ac:spMkLst>
        </pc:spChg>
        <pc:spChg chg="add del">
          <ac:chgData name="Emine Şentürk" userId="01028f69-7b43-4e5a-abe9-7b91942af445" providerId="ADAL" clId="{24B7E316-E930-4A00-A911-A4928D6FF81B}" dt="2023-09-26T18:51:12.970" v="225" actId="26606"/>
          <ac:spMkLst>
            <pc:docMk/>
            <pc:sldMk cId="2906622133" sldId="258"/>
            <ac:spMk id="81" creationId="{344EF4DE-2334-4B49-8DC2-FDAC562A17D3}"/>
          </ac:spMkLst>
        </pc:spChg>
        <pc:spChg chg="add del">
          <ac:chgData name="Emine Şentürk" userId="01028f69-7b43-4e5a-abe9-7b91942af445" providerId="ADAL" clId="{24B7E316-E930-4A00-A911-A4928D6FF81B}" dt="2023-09-26T18:51:12.970" v="225" actId="26606"/>
          <ac:spMkLst>
            <pc:docMk/>
            <pc:sldMk cId="2906622133" sldId="258"/>
            <ac:spMk id="82" creationId="{DFFCFB47-3C9E-4532-8065-D3633A77B650}"/>
          </ac:spMkLst>
        </pc:spChg>
        <pc:spChg chg="add del">
          <ac:chgData name="Emine Şentürk" userId="01028f69-7b43-4e5a-abe9-7b91942af445" providerId="ADAL" clId="{24B7E316-E930-4A00-A911-A4928D6FF81B}" dt="2023-09-26T18:51:12.970" v="225" actId="26606"/>
          <ac:spMkLst>
            <pc:docMk/>
            <pc:sldMk cId="2906622133" sldId="258"/>
            <ac:spMk id="83" creationId="{467A625B-A166-4C03-ADD8-0535D71834D6}"/>
          </ac:spMkLst>
        </pc:spChg>
        <pc:spChg chg="add del">
          <ac:chgData name="Emine Şentürk" userId="01028f69-7b43-4e5a-abe9-7b91942af445" providerId="ADAL" clId="{24B7E316-E930-4A00-A911-A4928D6FF81B}" dt="2023-09-26T18:51:12.970" v="225" actId="26606"/>
          <ac:spMkLst>
            <pc:docMk/>
            <pc:sldMk cId="2906622133" sldId="258"/>
            <ac:spMk id="84" creationId="{C35A5F97-C3A9-4101-8F5C-06E22105A0CE}"/>
          </ac:spMkLst>
        </pc:spChg>
        <pc:spChg chg="add del">
          <ac:chgData name="Emine Şentürk" userId="01028f69-7b43-4e5a-abe9-7b91942af445" providerId="ADAL" clId="{24B7E316-E930-4A00-A911-A4928D6FF81B}" dt="2023-09-26T18:51:12.970" v="225" actId="26606"/>
          <ac:spMkLst>
            <pc:docMk/>
            <pc:sldMk cId="2906622133" sldId="258"/>
            <ac:spMk id="85" creationId="{00239F34-0E2D-4746-AAA9-920BD6063237}"/>
          </ac:spMkLst>
        </pc:spChg>
        <pc:spChg chg="add">
          <ac:chgData name="Emine Şentürk" userId="01028f69-7b43-4e5a-abe9-7b91942af445" providerId="ADAL" clId="{24B7E316-E930-4A00-A911-A4928D6FF81B}" dt="2023-09-26T18:51:12.970" v="226" actId="26606"/>
          <ac:spMkLst>
            <pc:docMk/>
            <pc:sldMk cId="2906622133" sldId="258"/>
            <ac:spMk id="90" creationId="{27A9C548-0579-4864-92A3-093842E89D88}"/>
          </ac:spMkLst>
        </pc:spChg>
        <pc:spChg chg="add">
          <ac:chgData name="Emine Şentürk" userId="01028f69-7b43-4e5a-abe9-7b91942af445" providerId="ADAL" clId="{24B7E316-E930-4A00-A911-A4928D6FF81B}" dt="2023-09-26T18:51:12.970" v="226" actId="26606"/>
          <ac:spMkLst>
            <pc:docMk/>
            <pc:sldMk cId="2906622133" sldId="258"/>
            <ac:spMk id="91" creationId="{57525A5F-CDD4-4EB3-9187-2A0E9EA15041}"/>
          </ac:spMkLst>
        </pc:spChg>
        <pc:spChg chg="add">
          <ac:chgData name="Emine Şentürk" userId="01028f69-7b43-4e5a-abe9-7b91942af445" providerId="ADAL" clId="{24B7E316-E930-4A00-A911-A4928D6FF81B}" dt="2023-09-26T18:51:12.970" v="226" actId="26606"/>
          <ac:spMkLst>
            <pc:docMk/>
            <pc:sldMk cId="2906622133" sldId="258"/>
            <ac:spMk id="92" creationId="{08F5B423-DA6A-4E80-B3CA-549A442C8FB4}"/>
          </ac:spMkLst>
        </pc:spChg>
        <pc:spChg chg="add">
          <ac:chgData name="Emine Şentürk" userId="01028f69-7b43-4e5a-abe9-7b91942af445" providerId="ADAL" clId="{24B7E316-E930-4A00-A911-A4928D6FF81B}" dt="2023-09-26T18:51:12.970" v="226" actId="26606"/>
          <ac:spMkLst>
            <pc:docMk/>
            <pc:sldMk cId="2906622133" sldId="258"/>
            <ac:spMk id="93" creationId="{738170B5-3ECC-493B-85FA-6905971AD17E}"/>
          </ac:spMkLst>
        </pc:spChg>
        <pc:picChg chg="mod">
          <ac:chgData name="Emine Şentürk" userId="01028f69-7b43-4e5a-abe9-7b91942af445" providerId="ADAL" clId="{24B7E316-E930-4A00-A911-A4928D6FF81B}" dt="2023-09-26T18:51:12.970" v="226" actId="26606"/>
          <ac:picMkLst>
            <pc:docMk/>
            <pc:sldMk cId="2906622133" sldId="258"/>
            <ac:picMk id="11" creationId="{DC186858-5612-1842-4DE5-53094A6489DA}"/>
          </ac:picMkLst>
        </pc:picChg>
        <pc:cxnChg chg="add del">
          <ac:chgData name="Emine Şentürk" userId="01028f69-7b43-4e5a-abe9-7b91942af445" providerId="ADAL" clId="{24B7E316-E930-4A00-A911-A4928D6FF81B}" dt="2023-09-26T18:50:43.128" v="212" actId="26606"/>
          <ac:cxnSpMkLst>
            <pc:docMk/>
            <pc:sldMk cId="2906622133" sldId="258"/>
            <ac:cxnSpMk id="30" creationId="{6EE9A54B-189D-4645-8254-FDC4210EC6DB}"/>
          </ac:cxnSpMkLst>
        </pc:cxnChg>
        <pc:cxnChg chg="add del">
          <ac:chgData name="Emine Şentürk" userId="01028f69-7b43-4e5a-abe9-7b91942af445" providerId="ADAL" clId="{24B7E316-E930-4A00-A911-A4928D6FF81B}" dt="2023-09-26T18:50:43.128" v="212" actId="26606"/>
          <ac:cxnSpMkLst>
            <pc:docMk/>
            <pc:sldMk cId="2906622133" sldId="258"/>
            <ac:cxnSpMk id="32" creationId="{511CE48F-D5E4-4520-AF1E-8F85CFBDA596}"/>
          </ac:cxnSpMkLst>
        </pc:cxnChg>
        <pc:cxnChg chg="add del">
          <ac:chgData name="Emine Şentürk" userId="01028f69-7b43-4e5a-abe9-7b91942af445" providerId="ADAL" clId="{24B7E316-E930-4A00-A911-A4928D6FF81B}" dt="2023-09-26T18:50:43.128" v="212" actId="26606"/>
          <ac:cxnSpMkLst>
            <pc:docMk/>
            <pc:sldMk cId="2906622133" sldId="258"/>
            <ac:cxnSpMk id="34" creationId="{41448851-39AD-4943-BF9C-C50704E08377}"/>
          </ac:cxnSpMkLst>
        </pc:cxnChg>
        <pc:cxnChg chg="add del">
          <ac:chgData name="Emine Şentürk" userId="01028f69-7b43-4e5a-abe9-7b91942af445" providerId="ADAL" clId="{24B7E316-E930-4A00-A911-A4928D6FF81B}" dt="2023-09-26T18:50:50.244" v="214" actId="26606"/>
          <ac:cxnSpMkLst>
            <pc:docMk/>
            <pc:sldMk cId="2906622133" sldId="258"/>
            <ac:cxnSpMk id="36" creationId="{BCB163DD-56F6-482F-862E-B6B9244DA600}"/>
          </ac:cxnSpMkLst>
        </pc:cxnChg>
        <pc:cxnChg chg="add del">
          <ac:chgData name="Emine Şentürk" userId="01028f69-7b43-4e5a-abe9-7b91942af445" providerId="ADAL" clId="{24B7E316-E930-4A00-A911-A4928D6FF81B}" dt="2023-09-26T18:50:50.244" v="214" actId="26606"/>
          <ac:cxnSpMkLst>
            <pc:docMk/>
            <pc:sldMk cId="2906622133" sldId="258"/>
            <ac:cxnSpMk id="42" creationId="{82079E22-5065-47F9-AFCA-63C0DF2267D9}"/>
          </ac:cxnSpMkLst>
        </pc:cxnChg>
        <pc:cxnChg chg="add del">
          <ac:chgData name="Emine Şentürk" userId="01028f69-7b43-4e5a-abe9-7b91942af445" providerId="ADAL" clId="{24B7E316-E930-4A00-A911-A4928D6FF81B}" dt="2023-09-26T18:50:50.244" v="214" actId="26606"/>
          <ac:cxnSpMkLst>
            <pc:docMk/>
            <pc:sldMk cId="2906622133" sldId="258"/>
            <ac:cxnSpMk id="43" creationId="{39098EF8-6D81-466E-A59B-778568FCF645}"/>
          </ac:cxnSpMkLst>
        </pc:cxnChg>
        <pc:cxnChg chg="add del">
          <ac:chgData name="Emine Şentürk" userId="01028f69-7b43-4e5a-abe9-7b91942af445" providerId="ADAL" clId="{24B7E316-E930-4A00-A911-A4928D6FF81B}" dt="2023-09-26T18:50:54.327" v="218" actId="26606"/>
          <ac:cxnSpMkLst>
            <pc:docMk/>
            <pc:sldMk cId="2906622133" sldId="258"/>
            <ac:cxnSpMk id="51" creationId="{D6E86CC6-13EA-4A88-86AD-CF27BF52CC95}"/>
          </ac:cxnSpMkLst>
        </pc:cxnChg>
        <pc:cxnChg chg="add del">
          <ac:chgData name="Emine Şentürk" userId="01028f69-7b43-4e5a-abe9-7b91942af445" providerId="ADAL" clId="{24B7E316-E930-4A00-A911-A4928D6FF81B}" dt="2023-09-26T18:50:54.327" v="218" actId="26606"/>
          <ac:cxnSpMkLst>
            <pc:docMk/>
            <pc:sldMk cId="2906622133" sldId="258"/>
            <ac:cxnSpMk id="52" creationId="{3F80B441-4F7D-4B40-8A13-FED03A1F3A16}"/>
          </ac:cxnSpMkLst>
        </pc:cxnChg>
        <pc:cxnChg chg="add del">
          <ac:chgData name="Emine Şentürk" userId="01028f69-7b43-4e5a-abe9-7b91942af445" providerId="ADAL" clId="{24B7E316-E930-4A00-A911-A4928D6FF81B}" dt="2023-09-26T18:50:54.327" v="218" actId="26606"/>
          <ac:cxnSpMkLst>
            <pc:docMk/>
            <pc:sldMk cId="2906622133" sldId="258"/>
            <ac:cxnSpMk id="53" creationId="{70C7FD1A-44B1-4E4C-B0C9-A8103DCCDCC2}"/>
          </ac:cxnSpMkLst>
        </pc:cxnChg>
        <pc:cxnChg chg="add del">
          <ac:chgData name="Emine Şentürk" userId="01028f69-7b43-4e5a-abe9-7b91942af445" providerId="ADAL" clId="{24B7E316-E930-4A00-A911-A4928D6FF81B}" dt="2023-09-26T18:51:12.970" v="226" actId="26606"/>
          <ac:cxnSpMkLst>
            <pc:docMk/>
            <pc:sldMk cId="2906622133" sldId="258"/>
            <ac:cxnSpMk id="59" creationId="{82079E22-5065-47F9-AFCA-63C0DF2267D9}"/>
          </ac:cxnSpMkLst>
        </pc:cxnChg>
        <pc:cxnChg chg="add del">
          <ac:chgData name="Emine Şentürk" userId="01028f69-7b43-4e5a-abe9-7b91942af445" providerId="ADAL" clId="{24B7E316-E930-4A00-A911-A4928D6FF81B}" dt="2023-09-26T18:51:12.970" v="226" actId="26606"/>
          <ac:cxnSpMkLst>
            <pc:docMk/>
            <pc:sldMk cId="2906622133" sldId="258"/>
            <ac:cxnSpMk id="60" creationId="{39098EF8-6D81-466E-A59B-778568FCF645}"/>
          </ac:cxnSpMkLst>
        </pc:cxnChg>
        <pc:cxnChg chg="add del">
          <ac:chgData name="Emine Şentürk" userId="01028f69-7b43-4e5a-abe9-7b91942af445" providerId="ADAL" clId="{24B7E316-E930-4A00-A911-A4928D6FF81B}" dt="2023-09-26T18:51:12.970" v="226" actId="26606"/>
          <ac:cxnSpMkLst>
            <pc:docMk/>
            <pc:sldMk cId="2906622133" sldId="258"/>
            <ac:cxnSpMk id="61" creationId="{BCB163DD-56F6-482F-862E-B6B9244DA600}"/>
          </ac:cxnSpMkLst>
        </pc:cxnChg>
        <pc:cxnChg chg="add del">
          <ac:chgData name="Emine Şentürk" userId="01028f69-7b43-4e5a-abe9-7b91942af445" providerId="ADAL" clId="{24B7E316-E930-4A00-A911-A4928D6FF81B}" dt="2023-09-26T18:51:08.236" v="222" actId="26606"/>
          <ac:cxnSpMkLst>
            <pc:docMk/>
            <pc:sldMk cId="2906622133" sldId="258"/>
            <ac:cxnSpMk id="75" creationId="{F8DD37B8-B6EA-49DC-90EF-F4E3594540AE}"/>
          </ac:cxnSpMkLst>
        </pc:cxnChg>
        <pc:cxnChg chg="add del">
          <ac:chgData name="Emine Şentürk" userId="01028f69-7b43-4e5a-abe9-7b91942af445" providerId="ADAL" clId="{24B7E316-E930-4A00-A911-A4928D6FF81B}" dt="2023-09-26T18:51:08.236" v="222" actId="26606"/>
          <ac:cxnSpMkLst>
            <pc:docMk/>
            <pc:sldMk cId="2906622133" sldId="258"/>
            <ac:cxnSpMk id="77" creationId="{500F7FF8-41E5-4585-AFDC-54EA8B275752}"/>
          </ac:cxnSpMkLst>
        </pc:cxnChg>
        <pc:cxnChg chg="add del">
          <ac:chgData name="Emine Şentürk" userId="01028f69-7b43-4e5a-abe9-7b91942af445" providerId="ADAL" clId="{24B7E316-E930-4A00-A911-A4928D6FF81B}" dt="2023-09-26T18:51:08.236" v="222" actId="26606"/>
          <ac:cxnSpMkLst>
            <pc:docMk/>
            <pc:sldMk cId="2906622133" sldId="258"/>
            <ac:cxnSpMk id="79" creationId="{BAE2A71D-F8BA-4E4F-88A8-1F5FD5DF13DD}"/>
          </ac:cxnSpMkLst>
        </pc:cxnChg>
        <pc:cxnChg chg="add del">
          <ac:chgData name="Emine Şentürk" userId="01028f69-7b43-4e5a-abe9-7b91942af445" providerId="ADAL" clId="{24B7E316-E930-4A00-A911-A4928D6FF81B}" dt="2023-09-26T18:51:12.970" v="225" actId="26606"/>
          <ac:cxnSpMkLst>
            <pc:docMk/>
            <pc:sldMk cId="2906622133" sldId="258"/>
            <ac:cxnSpMk id="86" creationId="{82079E22-5065-47F9-AFCA-63C0DF2267D9}"/>
          </ac:cxnSpMkLst>
        </pc:cxnChg>
        <pc:cxnChg chg="add del">
          <ac:chgData name="Emine Şentürk" userId="01028f69-7b43-4e5a-abe9-7b91942af445" providerId="ADAL" clId="{24B7E316-E930-4A00-A911-A4928D6FF81B}" dt="2023-09-26T18:51:12.970" v="225" actId="26606"/>
          <ac:cxnSpMkLst>
            <pc:docMk/>
            <pc:sldMk cId="2906622133" sldId="258"/>
            <ac:cxnSpMk id="87" creationId="{39098EF8-6D81-466E-A59B-778568FCF645}"/>
          </ac:cxnSpMkLst>
        </pc:cxnChg>
        <pc:cxnChg chg="add del">
          <ac:chgData name="Emine Şentürk" userId="01028f69-7b43-4e5a-abe9-7b91942af445" providerId="ADAL" clId="{24B7E316-E930-4A00-A911-A4928D6FF81B}" dt="2023-09-26T18:51:12.970" v="225" actId="26606"/>
          <ac:cxnSpMkLst>
            <pc:docMk/>
            <pc:sldMk cId="2906622133" sldId="258"/>
            <ac:cxnSpMk id="88" creationId="{BCB163DD-56F6-482F-862E-B6B9244DA600}"/>
          </ac:cxnSpMkLst>
        </pc:cxnChg>
        <pc:cxnChg chg="add">
          <ac:chgData name="Emine Şentürk" userId="01028f69-7b43-4e5a-abe9-7b91942af445" providerId="ADAL" clId="{24B7E316-E930-4A00-A911-A4928D6FF81B}" dt="2023-09-26T18:51:12.970" v="226" actId="26606"/>
          <ac:cxnSpMkLst>
            <pc:docMk/>
            <pc:sldMk cId="2906622133" sldId="258"/>
            <ac:cxnSpMk id="94" creationId="{F8DD37B8-B6EA-49DC-90EF-F4E3594540AE}"/>
          </ac:cxnSpMkLst>
        </pc:cxnChg>
        <pc:cxnChg chg="add">
          <ac:chgData name="Emine Şentürk" userId="01028f69-7b43-4e5a-abe9-7b91942af445" providerId="ADAL" clId="{24B7E316-E930-4A00-A911-A4928D6FF81B}" dt="2023-09-26T18:51:12.970" v="226" actId="26606"/>
          <ac:cxnSpMkLst>
            <pc:docMk/>
            <pc:sldMk cId="2906622133" sldId="258"/>
            <ac:cxnSpMk id="95" creationId="{500F7FF8-41E5-4585-AFDC-54EA8B275752}"/>
          </ac:cxnSpMkLst>
        </pc:cxnChg>
        <pc:cxnChg chg="add">
          <ac:chgData name="Emine Şentürk" userId="01028f69-7b43-4e5a-abe9-7b91942af445" providerId="ADAL" clId="{24B7E316-E930-4A00-A911-A4928D6FF81B}" dt="2023-09-26T18:51:12.970" v="226" actId="26606"/>
          <ac:cxnSpMkLst>
            <pc:docMk/>
            <pc:sldMk cId="2906622133" sldId="258"/>
            <ac:cxnSpMk id="96" creationId="{BAE2A71D-F8BA-4E4F-88A8-1F5FD5DF13DD}"/>
          </ac:cxnSpMkLst>
        </pc:cxnChg>
      </pc:sldChg>
      <pc:sldChg chg="modSp add del mod">
        <pc:chgData name="Emine Şentürk" userId="01028f69-7b43-4e5a-abe9-7b91942af445" providerId="ADAL" clId="{24B7E316-E930-4A00-A911-A4928D6FF81B}" dt="2023-09-28T02:45:16.239" v="2283" actId="47"/>
        <pc:sldMkLst>
          <pc:docMk/>
          <pc:sldMk cId="0" sldId="259"/>
        </pc:sldMkLst>
        <pc:spChg chg="mod">
          <ac:chgData name="Emine Şentürk" userId="01028f69-7b43-4e5a-abe9-7b91942af445" providerId="ADAL" clId="{24B7E316-E930-4A00-A911-A4928D6FF81B}" dt="2023-09-28T02:41:29.170" v="2250" actId="404"/>
          <ac:spMkLst>
            <pc:docMk/>
            <pc:sldMk cId="0" sldId="259"/>
            <ac:spMk id="2" creationId="{00000000-0000-0000-0000-000000000000}"/>
          </ac:spMkLst>
        </pc:spChg>
        <pc:spChg chg="mod">
          <ac:chgData name="Emine Şentürk" userId="01028f69-7b43-4e5a-abe9-7b91942af445" providerId="ADAL" clId="{24B7E316-E930-4A00-A911-A4928D6FF81B}" dt="2023-09-28T02:41:51.984" v="2251" actId="1035"/>
          <ac:spMkLst>
            <pc:docMk/>
            <pc:sldMk cId="0" sldId="259"/>
            <ac:spMk id="3"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4"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5"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6"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7"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8"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9"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10"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11"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12"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13"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14"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15"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16"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17"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18"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19" creationId="{00000000-0000-0000-0000-000000000000}"/>
          </ac:spMkLst>
        </pc:spChg>
        <pc:spChg chg="mod">
          <ac:chgData name="Emine Şentürk" userId="01028f69-7b43-4e5a-abe9-7b91942af445" providerId="ADAL" clId="{24B7E316-E930-4A00-A911-A4928D6FF81B}" dt="2023-09-28T02:41:29.170" v="2250" actId="404"/>
          <ac:spMkLst>
            <pc:docMk/>
            <pc:sldMk cId="0" sldId="259"/>
            <ac:spMk id="20" creationId="{00000000-0000-0000-0000-000000000000}"/>
          </ac:spMkLst>
        </pc:spChg>
      </pc:sldChg>
      <pc:sldChg chg="new del">
        <pc:chgData name="Emine Şentürk" userId="01028f69-7b43-4e5a-abe9-7b91942af445" providerId="ADAL" clId="{24B7E316-E930-4A00-A911-A4928D6FF81B}" dt="2023-09-26T18:44:22.064" v="161" actId="47"/>
        <pc:sldMkLst>
          <pc:docMk/>
          <pc:sldMk cId="1079937085" sldId="259"/>
        </pc:sldMkLst>
      </pc:sldChg>
      <pc:sldChg chg="modSp del mod">
        <pc:chgData name="Emine Şentürk" userId="01028f69-7b43-4e5a-abe9-7b91942af445" providerId="ADAL" clId="{24B7E316-E930-4A00-A911-A4928D6FF81B}" dt="2023-09-28T01:02:31.287" v="1599" actId="2696"/>
        <pc:sldMkLst>
          <pc:docMk/>
          <pc:sldMk cId="2830657698" sldId="260"/>
        </pc:sldMkLst>
        <pc:spChg chg="mod">
          <ac:chgData name="Emine Şentürk" userId="01028f69-7b43-4e5a-abe9-7b91942af445" providerId="ADAL" clId="{24B7E316-E930-4A00-A911-A4928D6FF81B}" dt="2023-09-26T19:38:04.992" v="696" actId="404"/>
          <ac:spMkLst>
            <pc:docMk/>
            <pc:sldMk cId="2830657698" sldId="260"/>
            <ac:spMk id="2" creationId="{C8E9CB08-C169-3B99-1418-3BB27545530F}"/>
          </ac:spMkLst>
        </pc:spChg>
        <pc:spChg chg="mod">
          <ac:chgData name="Emine Şentürk" userId="01028f69-7b43-4e5a-abe9-7b91942af445" providerId="ADAL" clId="{24B7E316-E930-4A00-A911-A4928D6FF81B}" dt="2023-09-26T18:41:00.526" v="131" actId="1076"/>
          <ac:spMkLst>
            <pc:docMk/>
            <pc:sldMk cId="2830657698" sldId="260"/>
            <ac:spMk id="3" creationId="{00000000-0000-0000-0000-000000000000}"/>
          </ac:spMkLst>
        </pc:spChg>
        <pc:spChg chg="mod">
          <ac:chgData name="Emine Şentürk" userId="01028f69-7b43-4e5a-abe9-7b91942af445" providerId="ADAL" clId="{24B7E316-E930-4A00-A911-A4928D6FF81B}" dt="2023-09-26T19:37:32.592" v="687" actId="14100"/>
          <ac:spMkLst>
            <pc:docMk/>
            <pc:sldMk cId="2830657698" sldId="260"/>
            <ac:spMk id="3" creationId="{8361C02B-2EB9-2CE5-9B76-C2475D0C8BAC}"/>
          </ac:spMkLst>
        </pc:spChg>
        <pc:spChg chg="mod">
          <ac:chgData name="Emine Şentürk" userId="01028f69-7b43-4e5a-abe9-7b91942af445" providerId="ADAL" clId="{24B7E316-E930-4A00-A911-A4928D6FF81B}" dt="2023-09-26T18:40:35.227" v="126" actId="1076"/>
          <ac:spMkLst>
            <pc:docMk/>
            <pc:sldMk cId="2830657698" sldId="260"/>
            <ac:spMk id="4" creationId="{00000000-0000-0000-0000-000000000000}"/>
          </ac:spMkLst>
        </pc:spChg>
        <pc:spChg chg="mod">
          <ac:chgData name="Emine Şentürk" userId="01028f69-7b43-4e5a-abe9-7b91942af445" providerId="ADAL" clId="{24B7E316-E930-4A00-A911-A4928D6FF81B}" dt="2023-09-26T18:42:14.397" v="144" actId="1076"/>
          <ac:spMkLst>
            <pc:docMk/>
            <pc:sldMk cId="2830657698" sldId="260"/>
            <ac:spMk id="5" creationId="{00000000-0000-0000-0000-000000000000}"/>
          </ac:spMkLst>
        </pc:spChg>
        <pc:spChg chg="mod">
          <ac:chgData name="Emine Şentürk" userId="01028f69-7b43-4e5a-abe9-7b91942af445" providerId="ADAL" clId="{24B7E316-E930-4A00-A911-A4928D6FF81B}" dt="2023-09-26T18:42:56.372" v="156" actId="255"/>
          <ac:spMkLst>
            <pc:docMk/>
            <pc:sldMk cId="2830657698" sldId="260"/>
            <ac:spMk id="6" creationId="{00000000-0000-0000-0000-000000000000}"/>
          </ac:spMkLst>
        </pc:spChg>
        <pc:spChg chg="mod">
          <ac:chgData name="Emine Şentürk" userId="01028f69-7b43-4e5a-abe9-7b91942af445" providerId="ADAL" clId="{24B7E316-E930-4A00-A911-A4928D6FF81B}" dt="2023-09-26T18:42:59.654" v="157" actId="255"/>
          <ac:spMkLst>
            <pc:docMk/>
            <pc:sldMk cId="2830657698" sldId="260"/>
            <ac:spMk id="7" creationId="{00000000-0000-0000-0000-000000000000}"/>
          </ac:spMkLst>
        </pc:spChg>
        <pc:spChg chg="mod">
          <ac:chgData name="Emine Şentürk" userId="01028f69-7b43-4e5a-abe9-7b91942af445" providerId="ADAL" clId="{24B7E316-E930-4A00-A911-A4928D6FF81B}" dt="2023-09-26T18:40:44.943" v="128" actId="14100"/>
          <ac:spMkLst>
            <pc:docMk/>
            <pc:sldMk cId="2830657698" sldId="260"/>
            <ac:spMk id="8" creationId="{00000000-0000-0000-0000-000000000000}"/>
          </ac:spMkLst>
        </pc:spChg>
        <pc:spChg chg="mod">
          <ac:chgData name="Emine Şentürk" userId="01028f69-7b43-4e5a-abe9-7b91942af445" providerId="ADAL" clId="{24B7E316-E930-4A00-A911-A4928D6FF81B}" dt="2023-09-26T18:42:52.305" v="155" actId="255"/>
          <ac:spMkLst>
            <pc:docMk/>
            <pc:sldMk cId="2830657698" sldId="260"/>
            <ac:spMk id="9" creationId="{00000000-0000-0000-0000-000000000000}"/>
          </ac:spMkLst>
        </pc:spChg>
        <pc:spChg chg="mod">
          <ac:chgData name="Emine Şentürk" userId="01028f69-7b43-4e5a-abe9-7b91942af445" providerId="ADAL" clId="{24B7E316-E930-4A00-A911-A4928D6FF81B}" dt="2023-09-26T18:42:48.059" v="154" actId="255"/>
          <ac:spMkLst>
            <pc:docMk/>
            <pc:sldMk cId="2830657698" sldId="260"/>
            <ac:spMk id="10" creationId="{00000000-0000-0000-0000-000000000000}"/>
          </ac:spMkLst>
        </pc:spChg>
        <pc:spChg chg="mod">
          <ac:chgData name="Emine Şentürk" userId="01028f69-7b43-4e5a-abe9-7b91942af445" providerId="ADAL" clId="{24B7E316-E930-4A00-A911-A4928D6FF81B}" dt="2023-09-26T18:40:51.698" v="129" actId="14100"/>
          <ac:spMkLst>
            <pc:docMk/>
            <pc:sldMk cId="2830657698" sldId="260"/>
            <ac:spMk id="11" creationId="{00000000-0000-0000-0000-000000000000}"/>
          </ac:spMkLst>
        </pc:spChg>
        <pc:spChg chg="mod">
          <ac:chgData name="Emine Şentürk" userId="01028f69-7b43-4e5a-abe9-7b91942af445" providerId="ADAL" clId="{24B7E316-E930-4A00-A911-A4928D6FF81B}" dt="2023-09-26T18:42:30.213" v="150" actId="403"/>
          <ac:spMkLst>
            <pc:docMk/>
            <pc:sldMk cId="2830657698" sldId="260"/>
            <ac:spMk id="12" creationId="{00000000-0000-0000-0000-000000000000}"/>
          </ac:spMkLst>
        </pc:spChg>
        <pc:spChg chg="mod">
          <ac:chgData name="Emine Şentürk" userId="01028f69-7b43-4e5a-abe9-7b91942af445" providerId="ADAL" clId="{24B7E316-E930-4A00-A911-A4928D6FF81B}" dt="2023-09-26T18:42:25.776" v="148" actId="403"/>
          <ac:spMkLst>
            <pc:docMk/>
            <pc:sldMk cId="2830657698" sldId="260"/>
            <ac:spMk id="13" creationId="{00000000-0000-0000-0000-000000000000}"/>
          </ac:spMkLst>
        </pc:spChg>
        <pc:spChg chg="mod">
          <ac:chgData name="Emine Şentürk" userId="01028f69-7b43-4e5a-abe9-7b91942af445" providerId="ADAL" clId="{24B7E316-E930-4A00-A911-A4928D6FF81B}" dt="2023-09-26T18:41:10.213" v="133" actId="14100"/>
          <ac:spMkLst>
            <pc:docMk/>
            <pc:sldMk cId="2830657698" sldId="260"/>
            <ac:spMk id="14" creationId="{00000000-0000-0000-0000-000000000000}"/>
          </ac:spMkLst>
        </pc:spChg>
        <pc:spChg chg="mod">
          <ac:chgData name="Emine Şentürk" userId="01028f69-7b43-4e5a-abe9-7b91942af445" providerId="ADAL" clId="{24B7E316-E930-4A00-A911-A4928D6FF81B}" dt="2023-09-26T18:42:37.783" v="152" actId="403"/>
          <ac:spMkLst>
            <pc:docMk/>
            <pc:sldMk cId="2830657698" sldId="260"/>
            <ac:spMk id="15" creationId="{00000000-0000-0000-0000-000000000000}"/>
          </ac:spMkLst>
        </pc:spChg>
        <pc:spChg chg="mod">
          <ac:chgData name="Emine Şentürk" userId="01028f69-7b43-4e5a-abe9-7b91942af445" providerId="ADAL" clId="{24B7E316-E930-4A00-A911-A4928D6FF81B}" dt="2023-09-26T18:42:43.498" v="153" actId="255"/>
          <ac:spMkLst>
            <pc:docMk/>
            <pc:sldMk cId="2830657698" sldId="260"/>
            <ac:spMk id="16" creationId="{00000000-0000-0000-0000-000000000000}"/>
          </ac:spMkLst>
        </pc:spChg>
        <pc:picChg chg="add del">
          <ac:chgData name="Emine Şentürk" userId="01028f69-7b43-4e5a-abe9-7b91942af445" providerId="ADAL" clId="{24B7E316-E930-4A00-A911-A4928D6FF81B}" dt="2023-09-26T18:56:09.649" v="236"/>
          <ac:picMkLst>
            <pc:docMk/>
            <pc:sldMk cId="2830657698" sldId="260"/>
            <ac:picMk id="17" creationId="{9149E514-D1FB-F43F-2216-34881D853CFB}"/>
          </ac:picMkLst>
        </pc:picChg>
      </pc:sldChg>
      <pc:sldChg chg="delSp">
        <pc:chgData name="Emine Şentürk" userId="01028f69-7b43-4e5a-abe9-7b91942af445" providerId="ADAL" clId="{24B7E316-E930-4A00-A911-A4928D6FF81B}" dt="2023-09-28T02:47:10.046" v="2285"/>
        <pc:sldMkLst>
          <pc:docMk/>
          <pc:sldMk cId="359752423" sldId="261"/>
        </pc:sldMkLst>
        <pc:picChg chg="del">
          <ac:chgData name="Emine Şentürk" userId="01028f69-7b43-4e5a-abe9-7b91942af445" providerId="ADAL" clId="{24B7E316-E930-4A00-A911-A4928D6FF81B}" dt="2023-09-28T02:47:10.046" v="2285"/>
          <ac:picMkLst>
            <pc:docMk/>
            <pc:sldMk cId="359752423" sldId="261"/>
            <ac:picMk id="3" creationId="{F11E5AC2-4B4D-6091-EDA6-56BEC80784C6}"/>
          </ac:picMkLst>
        </pc:picChg>
      </pc:sldChg>
      <pc:sldChg chg="add del">
        <pc:chgData name="Emine Şentürk" userId="01028f69-7b43-4e5a-abe9-7b91942af445" providerId="ADAL" clId="{24B7E316-E930-4A00-A911-A4928D6FF81B}" dt="2023-09-28T01:02:31.287" v="1599" actId="2696"/>
        <pc:sldMkLst>
          <pc:docMk/>
          <pc:sldMk cId="2466141556" sldId="261"/>
        </pc:sldMkLst>
        <pc:spChg chg="mod">
          <ac:chgData name="Emine Şentürk" userId="01028f69-7b43-4e5a-abe9-7b91942af445" providerId="ADAL" clId="{24B7E316-E930-4A00-A911-A4928D6FF81B}" dt="2023-09-26T19:47:37.638" v="757" actId="948"/>
          <ac:spMkLst>
            <pc:docMk/>
            <pc:sldMk cId="2466141556" sldId="261"/>
            <ac:spMk id="63" creationId="{3202F635-C9B3-8069-80F5-040E3DAAD41A}"/>
          </ac:spMkLst>
        </pc:spChg>
      </pc:sldChg>
      <pc:sldChg chg="delSp add del mod">
        <pc:chgData name="Emine Şentürk" userId="01028f69-7b43-4e5a-abe9-7b91942af445" providerId="ADAL" clId="{24B7E316-E930-4A00-A911-A4928D6FF81B}" dt="2023-09-26T18:58:02.234" v="254" actId="47"/>
        <pc:sldMkLst>
          <pc:docMk/>
          <pc:sldMk cId="105827563" sldId="262"/>
        </pc:sldMkLst>
        <pc:picChg chg="del">
          <ac:chgData name="Emine Şentürk" userId="01028f69-7b43-4e5a-abe9-7b91942af445" providerId="ADAL" clId="{24B7E316-E930-4A00-A911-A4928D6FF81B}" dt="2023-09-26T18:45:29.784" v="176" actId="478"/>
          <ac:picMkLst>
            <pc:docMk/>
            <pc:sldMk cId="105827563" sldId="262"/>
            <ac:picMk id="21" creationId="{00000000-0000-0000-0000-000000000000}"/>
          </ac:picMkLst>
        </pc:picChg>
      </pc:sldChg>
      <pc:sldChg chg="delSp modSp add del mod">
        <pc:chgData name="Emine Şentürk" userId="01028f69-7b43-4e5a-abe9-7b91942af445" providerId="ADAL" clId="{24B7E316-E930-4A00-A911-A4928D6FF81B}" dt="2023-09-26T18:58:03.589" v="255" actId="47"/>
        <pc:sldMkLst>
          <pc:docMk/>
          <pc:sldMk cId="669222656" sldId="263"/>
        </pc:sldMkLst>
        <pc:spChg chg="mod">
          <ac:chgData name="Emine Şentürk" userId="01028f69-7b43-4e5a-abe9-7b91942af445" providerId="ADAL" clId="{24B7E316-E930-4A00-A911-A4928D6FF81B}" dt="2023-09-26T18:46:00.371" v="182" actId="1076"/>
          <ac:spMkLst>
            <pc:docMk/>
            <pc:sldMk cId="669222656" sldId="263"/>
            <ac:spMk id="3" creationId="{00000000-0000-0000-0000-000000000000}"/>
          </ac:spMkLst>
        </pc:spChg>
        <pc:spChg chg="mod">
          <ac:chgData name="Emine Şentürk" userId="01028f69-7b43-4e5a-abe9-7b91942af445" providerId="ADAL" clId="{24B7E316-E930-4A00-A911-A4928D6FF81B}" dt="2023-09-26T18:45:54.639" v="180" actId="14100"/>
          <ac:spMkLst>
            <pc:docMk/>
            <pc:sldMk cId="669222656" sldId="263"/>
            <ac:spMk id="7" creationId="{00000000-0000-0000-0000-000000000000}"/>
          </ac:spMkLst>
        </pc:spChg>
        <pc:spChg chg="mod">
          <ac:chgData name="Emine Şentürk" userId="01028f69-7b43-4e5a-abe9-7b91942af445" providerId="ADAL" clId="{24B7E316-E930-4A00-A911-A4928D6FF81B}" dt="2023-09-26T18:45:48.254" v="178" actId="14100"/>
          <ac:spMkLst>
            <pc:docMk/>
            <pc:sldMk cId="669222656" sldId="263"/>
            <ac:spMk id="8" creationId="{00000000-0000-0000-0000-000000000000}"/>
          </ac:spMkLst>
        </pc:spChg>
        <pc:spChg chg="mod">
          <ac:chgData name="Emine Şentürk" userId="01028f69-7b43-4e5a-abe9-7b91942af445" providerId="ADAL" clId="{24B7E316-E930-4A00-A911-A4928D6FF81B}" dt="2023-09-26T18:46:05.503" v="183" actId="1076"/>
          <ac:spMkLst>
            <pc:docMk/>
            <pc:sldMk cId="669222656" sldId="263"/>
            <ac:spMk id="10" creationId="{00000000-0000-0000-0000-000000000000}"/>
          </ac:spMkLst>
        </pc:spChg>
        <pc:picChg chg="del">
          <ac:chgData name="Emine Şentürk" userId="01028f69-7b43-4e5a-abe9-7b91942af445" providerId="ADAL" clId="{24B7E316-E930-4A00-A911-A4928D6FF81B}" dt="2023-09-26T18:45:34.483" v="177" actId="478"/>
          <ac:picMkLst>
            <pc:docMk/>
            <pc:sldMk cId="669222656" sldId="263"/>
            <ac:picMk id="11" creationId="{00000000-0000-0000-0000-000000000000}"/>
          </ac:picMkLst>
        </pc:picChg>
      </pc:sldChg>
      <pc:sldChg chg="delSp add del mod">
        <pc:chgData name="Emine Şentürk" userId="01028f69-7b43-4e5a-abe9-7b91942af445" providerId="ADAL" clId="{24B7E316-E930-4A00-A911-A4928D6FF81B}" dt="2023-09-26T18:58:04.805" v="256" actId="47"/>
        <pc:sldMkLst>
          <pc:docMk/>
          <pc:sldMk cId="775055308" sldId="264"/>
        </pc:sldMkLst>
        <pc:picChg chg="del">
          <ac:chgData name="Emine Şentürk" userId="01028f69-7b43-4e5a-abe9-7b91942af445" providerId="ADAL" clId="{24B7E316-E930-4A00-A911-A4928D6FF81B}" dt="2023-09-26T18:46:15.619" v="184" actId="478"/>
          <ac:picMkLst>
            <pc:docMk/>
            <pc:sldMk cId="775055308" sldId="264"/>
            <ac:picMk id="17" creationId="{00000000-0000-0000-0000-000000000000}"/>
          </ac:picMkLst>
        </pc:picChg>
      </pc:sldChg>
      <pc:sldChg chg="add del">
        <pc:chgData name="Emine Şentürk" userId="01028f69-7b43-4e5a-abe9-7b91942af445" providerId="ADAL" clId="{24B7E316-E930-4A00-A911-A4928D6FF81B}" dt="2023-09-26T18:47:21.834" v="185" actId="2696"/>
        <pc:sldMkLst>
          <pc:docMk/>
          <pc:sldMk cId="2723436873" sldId="265"/>
        </pc:sldMkLst>
      </pc:sldChg>
      <pc:sldChg chg="delSp add del mod">
        <pc:chgData name="Emine Şentürk" userId="01028f69-7b43-4e5a-abe9-7b91942af445" providerId="ADAL" clId="{24B7E316-E930-4A00-A911-A4928D6FF81B}" dt="2023-09-26T18:58:05.991" v="257" actId="47"/>
        <pc:sldMkLst>
          <pc:docMk/>
          <pc:sldMk cId="1730511992" sldId="266"/>
        </pc:sldMkLst>
        <pc:picChg chg="del">
          <ac:chgData name="Emine Şentürk" userId="01028f69-7b43-4e5a-abe9-7b91942af445" providerId="ADAL" clId="{24B7E316-E930-4A00-A911-A4928D6FF81B}" dt="2023-09-26T18:47:26.517" v="186" actId="478"/>
          <ac:picMkLst>
            <pc:docMk/>
            <pc:sldMk cId="1730511992" sldId="266"/>
            <ac:picMk id="21" creationId="{00000000-0000-0000-0000-000000000000}"/>
          </ac:picMkLst>
        </pc:picChg>
      </pc:sldChg>
      <pc:sldChg chg="modSp add del mod">
        <pc:chgData name="Emine Şentürk" userId="01028f69-7b43-4e5a-abe9-7b91942af445" providerId="ADAL" clId="{24B7E316-E930-4A00-A911-A4928D6FF81B}" dt="2023-09-26T20:21:55.408" v="812" actId="47"/>
        <pc:sldMkLst>
          <pc:docMk/>
          <pc:sldMk cId="0" sldId="267"/>
        </pc:sldMkLst>
        <pc:spChg chg="mod">
          <ac:chgData name="Emine Şentürk" userId="01028f69-7b43-4e5a-abe9-7b91942af445" providerId="ADAL" clId="{24B7E316-E930-4A00-A911-A4928D6FF81B}" dt="2023-09-26T20:14:51.025" v="803" actId="20577"/>
          <ac:spMkLst>
            <pc:docMk/>
            <pc:sldMk cId="0" sldId="267"/>
            <ac:spMk id="7" creationId="{00000000-0000-0000-0000-000000000000}"/>
          </ac:spMkLst>
        </pc:spChg>
        <pc:spChg chg="mod">
          <ac:chgData name="Emine Şentürk" userId="01028f69-7b43-4e5a-abe9-7b91942af445" providerId="ADAL" clId="{24B7E316-E930-4A00-A911-A4928D6FF81B}" dt="2023-09-26T20:11:38.746" v="783" actId="20577"/>
          <ac:spMkLst>
            <pc:docMk/>
            <pc:sldMk cId="0" sldId="267"/>
            <ac:spMk id="10" creationId="{00000000-0000-0000-0000-000000000000}"/>
          </ac:spMkLst>
        </pc:spChg>
      </pc:sldChg>
      <pc:sldChg chg="delSp add del mod">
        <pc:chgData name="Emine Şentürk" userId="01028f69-7b43-4e5a-abe9-7b91942af445" providerId="ADAL" clId="{24B7E316-E930-4A00-A911-A4928D6FF81B}" dt="2023-09-26T18:47:39.289" v="188" actId="2696"/>
        <pc:sldMkLst>
          <pc:docMk/>
          <pc:sldMk cId="3183924212" sldId="267"/>
        </pc:sldMkLst>
        <pc:picChg chg="del">
          <ac:chgData name="Emine Şentürk" userId="01028f69-7b43-4e5a-abe9-7b91942af445" providerId="ADAL" clId="{24B7E316-E930-4A00-A911-A4928D6FF81B}" dt="2023-09-26T18:47:33.161" v="187" actId="478"/>
          <ac:picMkLst>
            <pc:docMk/>
            <pc:sldMk cId="3183924212" sldId="267"/>
            <ac:picMk id="7" creationId="{00000000-0000-0000-0000-000000000000}"/>
          </ac:picMkLst>
        </pc:picChg>
      </pc:sldChg>
      <pc:sldChg chg="delSp modSp add del mod">
        <pc:chgData name="Emine Şentürk" userId="01028f69-7b43-4e5a-abe9-7b91942af445" providerId="ADAL" clId="{24B7E316-E930-4A00-A911-A4928D6FF81B}" dt="2023-09-28T02:43:16.538" v="2275" actId="47"/>
        <pc:sldMkLst>
          <pc:docMk/>
          <pc:sldMk cId="2024960344" sldId="268"/>
        </pc:sldMkLst>
        <pc:spChg chg="mod">
          <ac:chgData name="Emine Şentürk" userId="01028f69-7b43-4e5a-abe9-7b91942af445" providerId="ADAL" clId="{24B7E316-E930-4A00-A911-A4928D6FF81B}" dt="2023-09-28T02:42:51.624" v="2274" actId="404"/>
          <ac:spMkLst>
            <pc:docMk/>
            <pc:sldMk cId="2024960344" sldId="268"/>
            <ac:spMk id="2"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3"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4"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5"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6"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7"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8"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9"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10"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11"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12"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13"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14"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15"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16"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17"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18"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19" creationId="{00000000-0000-0000-0000-000000000000}"/>
          </ac:spMkLst>
        </pc:spChg>
        <pc:spChg chg="mod">
          <ac:chgData name="Emine Şentürk" userId="01028f69-7b43-4e5a-abe9-7b91942af445" providerId="ADAL" clId="{24B7E316-E930-4A00-A911-A4928D6FF81B}" dt="2023-09-28T02:42:51.624" v="2274" actId="404"/>
          <ac:spMkLst>
            <pc:docMk/>
            <pc:sldMk cId="2024960344" sldId="268"/>
            <ac:spMk id="20" creationId="{00000000-0000-0000-0000-000000000000}"/>
          </ac:spMkLst>
        </pc:spChg>
        <pc:picChg chg="del">
          <ac:chgData name="Emine Şentürk" userId="01028f69-7b43-4e5a-abe9-7b91942af445" providerId="ADAL" clId="{24B7E316-E930-4A00-A911-A4928D6FF81B}" dt="2023-09-26T18:57:38.794" v="247" actId="478"/>
          <ac:picMkLst>
            <pc:docMk/>
            <pc:sldMk cId="2024960344" sldId="268"/>
            <ac:picMk id="21" creationId="{00000000-0000-0000-0000-000000000000}"/>
          </ac:picMkLst>
        </pc:picChg>
      </pc:sldChg>
      <pc:sldChg chg="delSp modSp add del mod">
        <pc:chgData name="Emine Şentürk" userId="01028f69-7b43-4e5a-abe9-7b91942af445" providerId="ADAL" clId="{24B7E316-E930-4A00-A911-A4928D6FF81B}" dt="2023-09-28T02:43:20.546" v="2276" actId="47"/>
        <pc:sldMkLst>
          <pc:docMk/>
          <pc:sldMk cId="2376074393" sldId="269"/>
        </pc:sldMkLst>
        <pc:spChg chg="mod">
          <ac:chgData name="Emine Şentürk" userId="01028f69-7b43-4e5a-abe9-7b91942af445" providerId="ADAL" clId="{24B7E316-E930-4A00-A911-A4928D6FF81B}" dt="2023-09-28T00:04:19.465" v="1435" actId="14100"/>
          <ac:spMkLst>
            <pc:docMk/>
            <pc:sldMk cId="2376074393" sldId="269"/>
            <ac:spMk id="9" creationId="{00000000-0000-0000-0000-000000000000}"/>
          </ac:spMkLst>
        </pc:spChg>
        <pc:picChg chg="del">
          <ac:chgData name="Emine Şentürk" userId="01028f69-7b43-4e5a-abe9-7b91942af445" providerId="ADAL" clId="{24B7E316-E930-4A00-A911-A4928D6FF81B}" dt="2023-09-26T18:57:40.639" v="248" actId="478"/>
          <ac:picMkLst>
            <pc:docMk/>
            <pc:sldMk cId="2376074393" sldId="269"/>
            <ac:picMk id="11" creationId="{00000000-0000-0000-0000-000000000000}"/>
          </ac:picMkLst>
        </pc:picChg>
      </pc:sldChg>
      <pc:sldChg chg="delSp modSp add del mod">
        <pc:chgData name="Emine Şentürk" userId="01028f69-7b43-4e5a-abe9-7b91942af445" providerId="ADAL" clId="{24B7E316-E930-4A00-A911-A4928D6FF81B}" dt="2023-09-28T02:45:18.467" v="2284" actId="47"/>
        <pc:sldMkLst>
          <pc:docMk/>
          <pc:sldMk cId="3885834630" sldId="270"/>
        </pc:sldMkLst>
        <pc:spChg chg="mod">
          <ac:chgData name="Emine Şentürk" userId="01028f69-7b43-4e5a-abe9-7b91942af445" providerId="ADAL" clId="{24B7E316-E930-4A00-A911-A4928D6FF81B}" dt="2023-09-28T02:44:16.451" v="2278" actId="404"/>
          <ac:spMkLst>
            <pc:docMk/>
            <pc:sldMk cId="3885834630" sldId="270"/>
            <ac:spMk id="2" creationId="{00000000-0000-0000-0000-000000000000}"/>
          </ac:spMkLst>
        </pc:spChg>
        <pc:spChg chg="mod">
          <ac:chgData name="Emine Şentürk" userId="01028f69-7b43-4e5a-abe9-7b91942af445" providerId="ADAL" clId="{24B7E316-E930-4A00-A911-A4928D6FF81B}" dt="2023-09-28T02:44:16.451" v="2278" actId="404"/>
          <ac:spMkLst>
            <pc:docMk/>
            <pc:sldMk cId="3885834630" sldId="270"/>
            <ac:spMk id="3" creationId="{00000000-0000-0000-0000-000000000000}"/>
          </ac:spMkLst>
        </pc:spChg>
        <pc:spChg chg="mod">
          <ac:chgData name="Emine Şentürk" userId="01028f69-7b43-4e5a-abe9-7b91942af445" providerId="ADAL" clId="{24B7E316-E930-4A00-A911-A4928D6FF81B}" dt="2023-09-28T02:44:16.451" v="2278" actId="404"/>
          <ac:spMkLst>
            <pc:docMk/>
            <pc:sldMk cId="3885834630" sldId="270"/>
            <ac:spMk id="4" creationId="{00000000-0000-0000-0000-000000000000}"/>
          </ac:spMkLst>
        </pc:spChg>
        <pc:spChg chg="mod">
          <ac:chgData name="Emine Şentürk" userId="01028f69-7b43-4e5a-abe9-7b91942af445" providerId="ADAL" clId="{24B7E316-E930-4A00-A911-A4928D6FF81B}" dt="2023-09-28T02:44:16.451" v="2278" actId="404"/>
          <ac:spMkLst>
            <pc:docMk/>
            <pc:sldMk cId="3885834630" sldId="270"/>
            <ac:spMk id="5" creationId="{00000000-0000-0000-0000-000000000000}"/>
          </ac:spMkLst>
        </pc:spChg>
        <pc:spChg chg="mod">
          <ac:chgData name="Emine Şentürk" userId="01028f69-7b43-4e5a-abe9-7b91942af445" providerId="ADAL" clId="{24B7E316-E930-4A00-A911-A4928D6FF81B}" dt="2023-09-28T02:44:16.451" v="2278" actId="404"/>
          <ac:spMkLst>
            <pc:docMk/>
            <pc:sldMk cId="3885834630" sldId="270"/>
            <ac:spMk id="6" creationId="{00000000-0000-0000-0000-000000000000}"/>
          </ac:spMkLst>
        </pc:spChg>
        <pc:spChg chg="mod">
          <ac:chgData name="Emine Şentürk" userId="01028f69-7b43-4e5a-abe9-7b91942af445" providerId="ADAL" clId="{24B7E316-E930-4A00-A911-A4928D6FF81B}" dt="2023-09-28T02:44:49.767" v="2281" actId="404"/>
          <ac:spMkLst>
            <pc:docMk/>
            <pc:sldMk cId="3885834630" sldId="270"/>
            <ac:spMk id="7" creationId="{00000000-0000-0000-0000-000000000000}"/>
          </ac:spMkLst>
        </pc:spChg>
        <pc:spChg chg="mod">
          <ac:chgData name="Emine Şentürk" userId="01028f69-7b43-4e5a-abe9-7b91942af445" providerId="ADAL" clId="{24B7E316-E930-4A00-A911-A4928D6FF81B}" dt="2023-09-28T02:44:16.451" v="2278" actId="404"/>
          <ac:spMkLst>
            <pc:docMk/>
            <pc:sldMk cId="3885834630" sldId="270"/>
            <ac:spMk id="8" creationId="{00000000-0000-0000-0000-000000000000}"/>
          </ac:spMkLst>
        </pc:spChg>
        <pc:spChg chg="mod">
          <ac:chgData name="Emine Şentürk" userId="01028f69-7b43-4e5a-abe9-7b91942af445" providerId="ADAL" clId="{24B7E316-E930-4A00-A911-A4928D6FF81B}" dt="2023-09-28T02:44:16.451" v="2278" actId="404"/>
          <ac:spMkLst>
            <pc:docMk/>
            <pc:sldMk cId="3885834630" sldId="270"/>
            <ac:spMk id="9" creationId="{00000000-0000-0000-0000-000000000000}"/>
          </ac:spMkLst>
        </pc:spChg>
        <pc:spChg chg="mod">
          <ac:chgData name="Emine Şentürk" userId="01028f69-7b43-4e5a-abe9-7b91942af445" providerId="ADAL" clId="{24B7E316-E930-4A00-A911-A4928D6FF81B}" dt="2023-09-28T02:44:54.948" v="2282" actId="404"/>
          <ac:spMkLst>
            <pc:docMk/>
            <pc:sldMk cId="3885834630" sldId="270"/>
            <ac:spMk id="10" creationId="{00000000-0000-0000-0000-000000000000}"/>
          </ac:spMkLst>
        </pc:spChg>
        <pc:spChg chg="mod">
          <ac:chgData name="Emine Şentürk" userId="01028f69-7b43-4e5a-abe9-7b91942af445" providerId="ADAL" clId="{24B7E316-E930-4A00-A911-A4928D6FF81B}" dt="2023-09-28T02:44:16.451" v="2278" actId="404"/>
          <ac:spMkLst>
            <pc:docMk/>
            <pc:sldMk cId="3885834630" sldId="270"/>
            <ac:spMk id="11" creationId="{00000000-0000-0000-0000-000000000000}"/>
          </ac:spMkLst>
        </pc:spChg>
        <pc:spChg chg="mod">
          <ac:chgData name="Emine Şentürk" userId="01028f69-7b43-4e5a-abe9-7b91942af445" providerId="ADAL" clId="{24B7E316-E930-4A00-A911-A4928D6FF81B}" dt="2023-09-28T02:44:16.451" v="2278" actId="404"/>
          <ac:spMkLst>
            <pc:docMk/>
            <pc:sldMk cId="3885834630" sldId="270"/>
            <ac:spMk id="12" creationId="{00000000-0000-0000-0000-000000000000}"/>
          </ac:spMkLst>
        </pc:spChg>
        <pc:spChg chg="mod">
          <ac:chgData name="Emine Şentürk" userId="01028f69-7b43-4e5a-abe9-7b91942af445" providerId="ADAL" clId="{24B7E316-E930-4A00-A911-A4928D6FF81B}" dt="2023-09-28T02:44:45.651" v="2280" actId="404"/>
          <ac:spMkLst>
            <pc:docMk/>
            <pc:sldMk cId="3885834630" sldId="270"/>
            <ac:spMk id="13" creationId="{00000000-0000-0000-0000-000000000000}"/>
          </ac:spMkLst>
        </pc:spChg>
        <pc:spChg chg="mod">
          <ac:chgData name="Emine Şentürk" userId="01028f69-7b43-4e5a-abe9-7b91942af445" providerId="ADAL" clId="{24B7E316-E930-4A00-A911-A4928D6FF81B}" dt="2023-09-28T02:44:16.451" v="2278" actId="404"/>
          <ac:spMkLst>
            <pc:docMk/>
            <pc:sldMk cId="3885834630" sldId="270"/>
            <ac:spMk id="14" creationId="{00000000-0000-0000-0000-000000000000}"/>
          </ac:spMkLst>
        </pc:spChg>
        <pc:spChg chg="mod">
          <ac:chgData name="Emine Şentürk" userId="01028f69-7b43-4e5a-abe9-7b91942af445" providerId="ADAL" clId="{24B7E316-E930-4A00-A911-A4928D6FF81B}" dt="2023-09-28T02:44:16.451" v="2278" actId="404"/>
          <ac:spMkLst>
            <pc:docMk/>
            <pc:sldMk cId="3885834630" sldId="270"/>
            <ac:spMk id="15" creationId="{00000000-0000-0000-0000-000000000000}"/>
          </ac:spMkLst>
        </pc:spChg>
        <pc:spChg chg="mod">
          <ac:chgData name="Emine Şentürk" userId="01028f69-7b43-4e5a-abe9-7b91942af445" providerId="ADAL" clId="{24B7E316-E930-4A00-A911-A4928D6FF81B}" dt="2023-09-28T02:44:34.691" v="2279" actId="404"/>
          <ac:spMkLst>
            <pc:docMk/>
            <pc:sldMk cId="3885834630" sldId="270"/>
            <ac:spMk id="16" creationId="{00000000-0000-0000-0000-000000000000}"/>
          </ac:spMkLst>
        </pc:spChg>
        <pc:picChg chg="del">
          <ac:chgData name="Emine Şentürk" userId="01028f69-7b43-4e5a-abe9-7b91942af445" providerId="ADAL" clId="{24B7E316-E930-4A00-A911-A4928D6FF81B}" dt="2023-09-26T18:57:42.820" v="249" actId="478"/>
          <ac:picMkLst>
            <pc:docMk/>
            <pc:sldMk cId="3885834630" sldId="270"/>
            <ac:picMk id="17" creationId="{00000000-0000-0000-0000-000000000000}"/>
          </ac:picMkLst>
        </pc:picChg>
      </pc:sldChg>
      <pc:sldChg chg="delSp add del mod">
        <pc:chgData name="Emine Şentürk" userId="01028f69-7b43-4e5a-abe9-7b91942af445" providerId="ADAL" clId="{24B7E316-E930-4A00-A911-A4928D6FF81B}" dt="2023-09-28T02:43:33.658" v="2277" actId="47"/>
        <pc:sldMkLst>
          <pc:docMk/>
          <pc:sldMk cId="1440471771" sldId="271"/>
        </pc:sldMkLst>
        <pc:picChg chg="del">
          <ac:chgData name="Emine Şentürk" userId="01028f69-7b43-4e5a-abe9-7b91942af445" providerId="ADAL" clId="{24B7E316-E930-4A00-A911-A4928D6FF81B}" dt="2023-09-26T18:57:44.444" v="250" actId="478"/>
          <ac:picMkLst>
            <pc:docMk/>
            <pc:sldMk cId="1440471771" sldId="271"/>
            <ac:picMk id="21" creationId="{00000000-0000-0000-0000-000000000000}"/>
          </ac:picMkLst>
        </pc:picChg>
      </pc:sldChg>
      <pc:sldChg chg="addSp delSp modSp new mod setBg">
        <pc:chgData name="Emine Şentürk" userId="01028f69-7b43-4e5a-abe9-7b91942af445" providerId="ADAL" clId="{24B7E316-E930-4A00-A911-A4928D6FF81B}" dt="2023-09-26T19:02:13.649" v="347" actId="27636"/>
        <pc:sldMkLst>
          <pc:docMk/>
          <pc:sldMk cId="740901570" sldId="272"/>
        </pc:sldMkLst>
        <pc:spChg chg="mod">
          <ac:chgData name="Emine Şentürk" userId="01028f69-7b43-4e5a-abe9-7b91942af445" providerId="ADAL" clId="{24B7E316-E930-4A00-A911-A4928D6FF81B}" dt="2023-09-26T19:01:53.956" v="335" actId="26606"/>
          <ac:spMkLst>
            <pc:docMk/>
            <pc:sldMk cId="740901570" sldId="272"/>
            <ac:spMk id="2" creationId="{B972BC07-243F-87B1-A130-E88C8AA0E103}"/>
          </ac:spMkLst>
        </pc:spChg>
        <pc:spChg chg="mod">
          <ac:chgData name="Emine Şentürk" userId="01028f69-7b43-4e5a-abe9-7b91942af445" providerId="ADAL" clId="{24B7E316-E930-4A00-A911-A4928D6FF81B}" dt="2023-09-26T19:02:13.649" v="347" actId="27636"/>
          <ac:spMkLst>
            <pc:docMk/>
            <pc:sldMk cId="740901570" sldId="272"/>
            <ac:spMk id="3" creationId="{564FD9C7-C7DC-51C0-5343-3A2F76B4D227}"/>
          </ac:spMkLst>
        </pc:spChg>
        <pc:spChg chg="add del">
          <ac:chgData name="Emine Şentürk" userId="01028f69-7b43-4e5a-abe9-7b91942af445" providerId="ADAL" clId="{24B7E316-E930-4A00-A911-A4928D6FF81B}" dt="2023-09-26T19:01:05.365" v="301" actId="26606"/>
          <ac:spMkLst>
            <pc:docMk/>
            <pc:sldMk cId="740901570" sldId="272"/>
            <ac:spMk id="8" creationId="{065FAA58-0EDC-412F-A5F8-01968BE6052E}"/>
          </ac:spMkLst>
        </pc:spChg>
        <pc:spChg chg="add del">
          <ac:chgData name="Emine Şentürk" userId="01028f69-7b43-4e5a-abe9-7b91942af445" providerId="ADAL" clId="{24B7E316-E930-4A00-A911-A4928D6FF81B}" dt="2023-09-26T19:01:05.365" v="301" actId="26606"/>
          <ac:spMkLst>
            <pc:docMk/>
            <pc:sldMk cId="740901570" sldId="272"/>
            <ac:spMk id="10" creationId="{C8089CB0-2F03-4E3C-ADBB-570A3BE78F86}"/>
          </ac:spMkLst>
        </pc:spChg>
        <pc:spChg chg="add del">
          <ac:chgData name="Emine Şentürk" userId="01028f69-7b43-4e5a-abe9-7b91942af445" providerId="ADAL" clId="{24B7E316-E930-4A00-A911-A4928D6FF81B}" dt="2023-09-26T19:01:05.365" v="301" actId="26606"/>
          <ac:spMkLst>
            <pc:docMk/>
            <pc:sldMk cId="740901570" sldId="272"/>
            <ac:spMk id="12" creationId="{0DBA80B1-3B69-49C0-8AC9-716ABA57F577}"/>
          </ac:spMkLst>
        </pc:spChg>
        <pc:spChg chg="add del">
          <ac:chgData name="Emine Şentürk" userId="01028f69-7b43-4e5a-abe9-7b91942af445" providerId="ADAL" clId="{24B7E316-E930-4A00-A911-A4928D6FF81B}" dt="2023-09-26T19:01:05.365" v="301" actId="26606"/>
          <ac:spMkLst>
            <pc:docMk/>
            <pc:sldMk cId="740901570" sldId="272"/>
            <ac:spMk id="14" creationId="{047E1103-B264-49BE-BC2A-F4E40BD33B41}"/>
          </ac:spMkLst>
        </pc:spChg>
        <pc:spChg chg="add del">
          <ac:chgData name="Emine Şentürk" userId="01028f69-7b43-4e5a-abe9-7b91942af445" providerId="ADAL" clId="{24B7E316-E930-4A00-A911-A4928D6FF81B}" dt="2023-09-26T19:01:05.365" v="301" actId="26606"/>
          <ac:spMkLst>
            <pc:docMk/>
            <pc:sldMk cId="740901570" sldId="272"/>
            <ac:spMk id="16" creationId="{52DA11B6-B538-4624-9628-98B823D761D5}"/>
          </ac:spMkLst>
        </pc:spChg>
        <pc:spChg chg="add del">
          <ac:chgData name="Emine Şentürk" userId="01028f69-7b43-4e5a-abe9-7b91942af445" providerId="ADAL" clId="{24B7E316-E930-4A00-A911-A4928D6FF81B}" dt="2023-09-26T19:01:05.365" v="301" actId="26606"/>
          <ac:spMkLst>
            <pc:docMk/>
            <pc:sldMk cId="740901570" sldId="272"/>
            <ac:spMk id="18" creationId="{CFB1CB5B-67A5-45DB-B8E1-7A09A642E3E4}"/>
          </ac:spMkLst>
        </pc:spChg>
        <pc:spChg chg="add del">
          <ac:chgData name="Emine Şentürk" userId="01028f69-7b43-4e5a-abe9-7b91942af445" providerId="ADAL" clId="{24B7E316-E930-4A00-A911-A4928D6FF81B}" dt="2023-09-26T19:01:05.349" v="300" actId="26606"/>
          <ac:spMkLst>
            <pc:docMk/>
            <pc:sldMk cId="740901570" sldId="272"/>
            <ac:spMk id="23" creationId="{065FAA58-0EDC-412F-A5F8-01968BE6052E}"/>
          </ac:spMkLst>
        </pc:spChg>
        <pc:spChg chg="add del">
          <ac:chgData name="Emine Şentürk" userId="01028f69-7b43-4e5a-abe9-7b91942af445" providerId="ADAL" clId="{24B7E316-E930-4A00-A911-A4928D6FF81B}" dt="2023-09-26T19:01:24.871" v="305" actId="26606"/>
          <ac:spMkLst>
            <pc:docMk/>
            <pc:sldMk cId="740901570" sldId="272"/>
            <ac:spMk id="24" creationId="{B6EE7E08-B389-43E5-B019-1B0A8ACBBD93}"/>
          </ac:spMkLst>
        </pc:spChg>
        <pc:spChg chg="add del">
          <ac:chgData name="Emine Şentürk" userId="01028f69-7b43-4e5a-abe9-7b91942af445" providerId="ADAL" clId="{24B7E316-E930-4A00-A911-A4928D6FF81B}" dt="2023-09-26T19:01:05.349" v="300" actId="26606"/>
          <ac:spMkLst>
            <pc:docMk/>
            <pc:sldMk cId="740901570" sldId="272"/>
            <ac:spMk id="25" creationId="{C8089CB0-2F03-4E3C-ADBB-570A3BE78F86}"/>
          </ac:spMkLst>
        </pc:spChg>
        <pc:spChg chg="add del">
          <ac:chgData name="Emine Şentürk" userId="01028f69-7b43-4e5a-abe9-7b91942af445" providerId="ADAL" clId="{24B7E316-E930-4A00-A911-A4928D6FF81B}" dt="2023-09-26T19:01:24.871" v="305" actId="26606"/>
          <ac:spMkLst>
            <pc:docMk/>
            <pc:sldMk cId="740901570" sldId="272"/>
            <ac:spMk id="26" creationId="{E60D94A5-8A09-4BAB-8F7C-69BC34C54DDE}"/>
          </ac:spMkLst>
        </pc:spChg>
        <pc:spChg chg="add del">
          <ac:chgData name="Emine Şentürk" userId="01028f69-7b43-4e5a-abe9-7b91942af445" providerId="ADAL" clId="{24B7E316-E930-4A00-A911-A4928D6FF81B}" dt="2023-09-26T19:01:05.349" v="300" actId="26606"/>
          <ac:spMkLst>
            <pc:docMk/>
            <pc:sldMk cId="740901570" sldId="272"/>
            <ac:spMk id="27" creationId="{0DBA80B1-3B69-49C0-8AC9-716ABA57F577}"/>
          </ac:spMkLst>
        </pc:spChg>
        <pc:spChg chg="add del">
          <ac:chgData name="Emine Şentürk" userId="01028f69-7b43-4e5a-abe9-7b91942af445" providerId="ADAL" clId="{24B7E316-E930-4A00-A911-A4928D6FF81B}" dt="2023-09-26T19:01:24.871" v="305" actId="26606"/>
          <ac:spMkLst>
            <pc:docMk/>
            <pc:sldMk cId="740901570" sldId="272"/>
            <ac:spMk id="28" creationId="{7A1AE32B-3A6E-4C5E-8FEB-73861B9A26B5}"/>
          </ac:spMkLst>
        </pc:spChg>
        <pc:spChg chg="add del">
          <ac:chgData name="Emine Şentürk" userId="01028f69-7b43-4e5a-abe9-7b91942af445" providerId="ADAL" clId="{24B7E316-E930-4A00-A911-A4928D6FF81B}" dt="2023-09-26T19:01:05.349" v="300" actId="26606"/>
          <ac:spMkLst>
            <pc:docMk/>
            <pc:sldMk cId="740901570" sldId="272"/>
            <ac:spMk id="29" creationId="{047E1103-B264-49BE-BC2A-F4E40BD33B41}"/>
          </ac:spMkLst>
        </pc:spChg>
        <pc:spChg chg="add del">
          <ac:chgData name="Emine Şentürk" userId="01028f69-7b43-4e5a-abe9-7b91942af445" providerId="ADAL" clId="{24B7E316-E930-4A00-A911-A4928D6FF81B}" dt="2023-09-26T19:01:24.856" v="304" actId="26606"/>
          <ac:spMkLst>
            <pc:docMk/>
            <pc:sldMk cId="740901570" sldId="272"/>
            <ac:spMk id="30" creationId="{78632963-757B-40C2-BB84-FC6107A54DAD}"/>
          </ac:spMkLst>
        </pc:spChg>
        <pc:spChg chg="add del">
          <ac:chgData name="Emine Şentürk" userId="01028f69-7b43-4e5a-abe9-7b91942af445" providerId="ADAL" clId="{24B7E316-E930-4A00-A911-A4928D6FF81B}" dt="2023-09-26T19:01:05.349" v="300" actId="26606"/>
          <ac:spMkLst>
            <pc:docMk/>
            <pc:sldMk cId="740901570" sldId="272"/>
            <ac:spMk id="31" creationId="{52DA11B6-B538-4624-9628-98B823D761D5}"/>
          </ac:spMkLst>
        </pc:spChg>
        <pc:spChg chg="add del">
          <ac:chgData name="Emine Şentürk" userId="01028f69-7b43-4e5a-abe9-7b91942af445" providerId="ADAL" clId="{24B7E316-E930-4A00-A911-A4928D6FF81B}" dt="2023-09-26T19:01:05.349" v="300" actId="26606"/>
          <ac:spMkLst>
            <pc:docMk/>
            <pc:sldMk cId="740901570" sldId="272"/>
            <ac:spMk id="33" creationId="{CFB1CB5B-67A5-45DB-B8E1-7A09A642E3E4}"/>
          </ac:spMkLst>
        </pc:spChg>
        <pc:spChg chg="add del">
          <ac:chgData name="Emine Şentürk" userId="01028f69-7b43-4e5a-abe9-7b91942af445" providerId="ADAL" clId="{24B7E316-E930-4A00-A911-A4928D6FF81B}" dt="2023-09-26T19:01:24.856" v="304" actId="26606"/>
          <ac:spMkLst>
            <pc:docMk/>
            <pc:sldMk cId="740901570" sldId="272"/>
            <ac:spMk id="35" creationId="{2853AE55-7E35-44B0-89F1-3F52B262AF33}"/>
          </ac:spMkLst>
        </pc:spChg>
        <pc:spChg chg="add del">
          <ac:chgData name="Emine Şentürk" userId="01028f69-7b43-4e5a-abe9-7b91942af445" providerId="ADAL" clId="{24B7E316-E930-4A00-A911-A4928D6FF81B}" dt="2023-09-26T19:01:24.856" v="304" actId="26606"/>
          <ac:spMkLst>
            <pc:docMk/>
            <pc:sldMk cId="740901570" sldId="272"/>
            <ac:spMk id="37" creationId="{DBC4BE4D-4B50-4F51-9F85-4B5D60B02D81}"/>
          </ac:spMkLst>
        </pc:spChg>
        <pc:spChg chg="add del">
          <ac:chgData name="Emine Şentürk" userId="01028f69-7b43-4e5a-abe9-7b91942af445" providerId="ADAL" clId="{24B7E316-E930-4A00-A911-A4928D6FF81B}" dt="2023-09-26T19:01:53.956" v="335" actId="26606"/>
          <ac:spMkLst>
            <pc:docMk/>
            <pc:sldMk cId="740901570" sldId="272"/>
            <ac:spMk id="39" creationId="{78632963-757B-40C2-BB84-FC6107A54DAD}"/>
          </ac:spMkLst>
        </pc:spChg>
        <pc:spChg chg="add del">
          <ac:chgData name="Emine Şentürk" userId="01028f69-7b43-4e5a-abe9-7b91942af445" providerId="ADAL" clId="{24B7E316-E930-4A00-A911-A4928D6FF81B}" dt="2023-09-26T19:01:53.956" v="335" actId="26606"/>
          <ac:spMkLst>
            <pc:docMk/>
            <pc:sldMk cId="740901570" sldId="272"/>
            <ac:spMk id="40" creationId="{2853AE55-7E35-44B0-89F1-3F52B262AF33}"/>
          </ac:spMkLst>
        </pc:spChg>
        <pc:spChg chg="add del">
          <ac:chgData name="Emine Şentürk" userId="01028f69-7b43-4e5a-abe9-7b91942af445" providerId="ADAL" clId="{24B7E316-E930-4A00-A911-A4928D6FF81B}" dt="2023-09-26T19:01:53.956" v="335" actId="26606"/>
          <ac:spMkLst>
            <pc:docMk/>
            <pc:sldMk cId="740901570" sldId="272"/>
            <ac:spMk id="41" creationId="{DBC4BE4D-4B50-4F51-9F85-4B5D60B02D81}"/>
          </ac:spMkLst>
        </pc:spChg>
        <pc:spChg chg="add del">
          <ac:chgData name="Emine Şentürk" userId="01028f69-7b43-4e5a-abe9-7b91942af445" providerId="ADAL" clId="{24B7E316-E930-4A00-A911-A4928D6FF81B}" dt="2023-09-26T19:01:45.901" v="326" actId="26606"/>
          <ac:spMkLst>
            <pc:docMk/>
            <pc:sldMk cId="740901570" sldId="272"/>
            <ac:spMk id="46" creationId="{78632963-757B-40C2-BB84-FC6107A54DAD}"/>
          </ac:spMkLst>
        </pc:spChg>
        <pc:spChg chg="add del">
          <ac:chgData name="Emine Şentürk" userId="01028f69-7b43-4e5a-abe9-7b91942af445" providerId="ADAL" clId="{24B7E316-E930-4A00-A911-A4928D6FF81B}" dt="2023-09-26T19:01:45.901" v="326" actId="26606"/>
          <ac:spMkLst>
            <pc:docMk/>
            <pc:sldMk cId="740901570" sldId="272"/>
            <ac:spMk id="48" creationId="{2853AE55-7E35-44B0-89F1-3F52B262AF33}"/>
          </ac:spMkLst>
        </pc:spChg>
        <pc:spChg chg="add del">
          <ac:chgData name="Emine Şentürk" userId="01028f69-7b43-4e5a-abe9-7b91942af445" providerId="ADAL" clId="{24B7E316-E930-4A00-A911-A4928D6FF81B}" dt="2023-09-26T19:01:45.901" v="326" actId="26606"/>
          <ac:spMkLst>
            <pc:docMk/>
            <pc:sldMk cId="740901570" sldId="272"/>
            <ac:spMk id="50" creationId="{DBC4BE4D-4B50-4F51-9F85-4B5D60B02D81}"/>
          </ac:spMkLst>
        </pc:spChg>
        <pc:spChg chg="add del">
          <ac:chgData name="Emine Şentürk" userId="01028f69-7b43-4e5a-abe9-7b91942af445" providerId="ADAL" clId="{24B7E316-E930-4A00-A911-A4928D6FF81B}" dt="2023-09-26T19:01:46.690" v="328" actId="26606"/>
          <ac:spMkLst>
            <pc:docMk/>
            <pc:sldMk cId="740901570" sldId="272"/>
            <ac:spMk id="52" creationId="{B6EE7E08-B389-43E5-B019-1B0A8ACBBD93}"/>
          </ac:spMkLst>
        </pc:spChg>
        <pc:spChg chg="add del">
          <ac:chgData name="Emine Şentürk" userId="01028f69-7b43-4e5a-abe9-7b91942af445" providerId="ADAL" clId="{24B7E316-E930-4A00-A911-A4928D6FF81B}" dt="2023-09-26T19:01:46.690" v="328" actId="26606"/>
          <ac:spMkLst>
            <pc:docMk/>
            <pc:sldMk cId="740901570" sldId="272"/>
            <ac:spMk id="53" creationId="{E60D94A5-8A09-4BAB-8F7C-69BC34C54DDE}"/>
          </ac:spMkLst>
        </pc:spChg>
        <pc:spChg chg="add del">
          <ac:chgData name="Emine Şentürk" userId="01028f69-7b43-4e5a-abe9-7b91942af445" providerId="ADAL" clId="{24B7E316-E930-4A00-A911-A4928D6FF81B}" dt="2023-09-26T19:01:46.690" v="328" actId="26606"/>
          <ac:spMkLst>
            <pc:docMk/>
            <pc:sldMk cId="740901570" sldId="272"/>
            <ac:spMk id="54" creationId="{7A1AE32B-3A6E-4C5E-8FEB-73861B9A26B5}"/>
          </ac:spMkLst>
        </pc:spChg>
        <pc:spChg chg="add del">
          <ac:chgData name="Emine Şentürk" userId="01028f69-7b43-4e5a-abe9-7b91942af445" providerId="ADAL" clId="{24B7E316-E930-4A00-A911-A4928D6FF81B}" dt="2023-09-26T19:01:49.001" v="330" actId="26606"/>
          <ac:spMkLst>
            <pc:docMk/>
            <pc:sldMk cId="740901570" sldId="272"/>
            <ac:spMk id="56" creationId="{78632963-757B-40C2-BB84-FC6107A54DAD}"/>
          </ac:spMkLst>
        </pc:spChg>
        <pc:spChg chg="add del">
          <ac:chgData name="Emine Şentürk" userId="01028f69-7b43-4e5a-abe9-7b91942af445" providerId="ADAL" clId="{24B7E316-E930-4A00-A911-A4928D6FF81B}" dt="2023-09-26T19:01:49.001" v="330" actId="26606"/>
          <ac:spMkLst>
            <pc:docMk/>
            <pc:sldMk cId="740901570" sldId="272"/>
            <ac:spMk id="57" creationId="{2853AE55-7E35-44B0-89F1-3F52B262AF33}"/>
          </ac:spMkLst>
        </pc:spChg>
        <pc:spChg chg="add del">
          <ac:chgData name="Emine Şentürk" userId="01028f69-7b43-4e5a-abe9-7b91942af445" providerId="ADAL" clId="{24B7E316-E930-4A00-A911-A4928D6FF81B}" dt="2023-09-26T19:01:49.001" v="330" actId="26606"/>
          <ac:spMkLst>
            <pc:docMk/>
            <pc:sldMk cId="740901570" sldId="272"/>
            <ac:spMk id="58" creationId="{DBC4BE4D-4B50-4F51-9F85-4B5D60B02D81}"/>
          </ac:spMkLst>
        </pc:spChg>
        <pc:spChg chg="add del">
          <ac:chgData name="Emine Şentürk" userId="01028f69-7b43-4e5a-abe9-7b91942af445" providerId="ADAL" clId="{24B7E316-E930-4A00-A911-A4928D6FF81B}" dt="2023-09-26T19:01:51.492" v="332" actId="26606"/>
          <ac:spMkLst>
            <pc:docMk/>
            <pc:sldMk cId="740901570" sldId="272"/>
            <ac:spMk id="60" creationId="{B6EE7E08-B389-43E5-B019-1B0A8ACBBD93}"/>
          </ac:spMkLst>
        </pc:spChg>
        <pc:spChg chg="add del">
          <ac:chgData name="Emine Şentürk" userId="01028f69-7b43-4e5a-abe9-7b91942af445" providerId="ADAL" clId="{24B7E316-E930-4A00-A911-A4928D6FF81B}" dt="2023-09-26T19:01:51.492" v="332" actId="26606"/>
          <ac:spMkLst>
            <pc:docMk/>
            <pc:sldMk cId="740901570" sldId="272"/>
            <ac:spMk id="61" creationId="{E60D94A5-8A09-4BAB-8F7C-69BC34C54DDE}"/>
          </ac:spMkLst>
        </pc:spChg>
        <pc:spChg chg="add del">
          <ac:chgData name="Emine Şentürk" userId="01028f69-7b43-4e5a-abe9-7b91942af445" providerId="ADAL" clId="{24B7E316-E930-4A00-A911-A4928D6FF81B}" dt="2023-09-26T19:01:51.492" v="332" actId="26606"/>
          <ac:spMkLst>
            <pc:docMk/>
            <pc:sldMk cId="740901570" sldId="272"/>
            <ac:spMk id="62" creationId="{7A1AE32B-3A6E-4C5E-8FEB-73861B9A26B5}"/>
          </ac:spMkLst>
        </pc:spChg>
        <pc:spChg chg="add del">
          <ac:chgData name="Emine Şentürk" userId="01028f69-7b43-4e5a-abe9-7b91942af445" providerId="ADAL" clId="{24B7E316-E930-4A00-A911-A4928D6FF81B}" dt="2023-09-26T19:01:53.940" v="334" actId="26606"/>
          <ac:spMkLst>
            <pc:docMk/>
            <pc:sldMk cId="740901570" sldId="272"/>
            <ac:spMk id="64" creationId="{78632963-757B-40C2-BB84-FC6107A54DAD}"/>
          </ac:spMkLst>
        </pc:spChg>
        <pc:spChg chg="add del">
          <ac:chgData name="Emine Şentürk" userId="01028f69-7b43-4e5a-abe9-7b91942af445" providerId="ADAL" clId="{24B7E316-E930-4A00-A911-A4928D6FF81B}" dt="2023-09-26T19:01:53.940" v="334" actId="26606"/>
          <ac:spMkLst>
            <pc:docMk/>
            <pc:sldMk cId="740901570" sldId="272"/>
            <ac:spMk id="65" creationId="{2853AE55-7E35-44B0-89F1-3F52B262AF33}"/>
          </ac:spMkLst>
        </pc:spChg>
        <pc:spChg chg="add del">
          <ac:chgData name="Emine Şentürk" userId="01028f69-7b43-4e5a-abe9-7b91942af445" providerId="ADAL" clId="{24B7E316-E930-4A00-A911-A4928D6FF81B}" dt="2023-09-26T19:01:53.940" v="334" actId="26606"/>
          <ac:spMkLst>
            <pc:docMk/>
            <pc:sldMk cId="740901570" sldId="272"/>
            <ac:spMk id="66" creationId="{DBC4BE4D-4B50-4F51-9F85-4B5D60B02D81}"/>
          </ac:spMkLst>
        </pc:spChg>
        <pc:spChg chg="add">
          <ac:chgData name="Emine Şentürk" userId="01028f69-7b43-4e5a-abe9-7b91942af445" providerId="ADAL" clId="{24B7E316-E930-4A00-A911-A4928D6FF81B}" dt="2023-09-26T19:01:53.956" v="335" actId="26606"/>
          <ac:spMkLst>
            <pc:docMk/>
            <pc:sldMk cId="740901570" sldId="272"/>
            <ac:spMk id="68" creationId="{B6EE7E08-B389-43E5-B019-1B0A8ACBBD93}"/>
          </ac:spMkLst>
        </pc:spChg>
        <pc:spChg chg="add">
          <ac:chgData name="Emine Şentürk" userId="01028f69-7b43-4e5a-abe9-7b91942af445" providerId="ADAL" clId="{24B7E316-E930-4A00-A911-A4928D6FF81B}" dt="2023-09-26T19:01:53.956" v="335" actId="26606"/>
          <ac:spMkLst>
            <pc:docMk/>
            <pc:sldMk cId="740901570" sldId="272"/>
            <ac:spMk id="69" creationId="{E60D94A5-8A09-4BAB-8F7C-69BC34C54DDE}"/>
          </ac:spMkLst>
        </pc:spChg>
        <pc:spChg chg="add">
          <ac:chgData name="Emine Şentürk" userId="01028f69-7b43-4e5a-abe9-7b91942af445" providerId="ADAL" clId="{24B7E316-E930-4A00-A911-A4928D6FF81B}" dt="2023-09-26T19:01:53.956" v="335" actId="26606"/>
          <ac:spMkLst>
            <pc:docMk/>
            <pc:sldMk cId="740901570" sldId="272"/>
            <ac:spMk id="70" creationId="{7A1AE32B-3A6E-4C5E-8FEB-73861B9A26B5}"/>
          </ac:spMkLst>
        </pc:spChg>
        <pc:picChg chg="add mod">
          <ac:chgData name="Emine Şentürk" userId="01028f69-7b43-4e5a-abe9-7b91942af445" providerId="ADAL" clId="{24B7E316-E930-4A00-A911-A4928D6FF81B}" dt="2023-09-26T19:01:53.956" v="335" actId="26606"/>
          <ac:picMkLst>
            <pc:docMk/>
            <pc:sldMk cId="740901570" sldId="272"/>
            <ac:picMk id="20" creationId="{891982D7-0350-C700-B942-AD591FE0ADE0}"/>
          </ac:picMkLst>
        </pc:picChg>
      </pc:sldChg>
      <pc:sldChg chg="addSp delSp modSp new del mod ord setBg modClrScheme setClrOvrMap delDesignElem chgLayout">
        <pc:chgData name="Emine Şentürk" userId="01028f69-7b43-4e5a-abe9-7b91942af445" providerId="ADAL" clId="{24B7E316-E930-4A00-A911-A4928D6FF81B}" dt="2023-09-28T01:02:31.287" v="1599" actId="2696"/>
        <pc:sldMkLst>
          <pc:docMk/>
          <pc:sldMk cId="2053238727" sldId="273"/>
        </pc:sldMkLst>
        <pc:spChg chg="del">
          <ac:chgData name="Emine Şentürk" userId="01028f69-7b43-4e5a-abe9-7b91942af445" providerId="ADAL" clId="{24B7E316-E930-4A00-A911-A4928D6FF81B}" dt="2023-09-26T19:03:26.548" v="350" actId="26606"/>
          <ac:spMkLst>
            <pc:docMk/>
            <pc:sldMk cId="2053238727" sldId="273"/>
            <ac:spMk id="2" creationId="{43869089-1E2E-C4AA-C19D-3F6D3079B86F}"/>
          </ac:spMkLst>
        </pc:spChg>
        <pc:spChg chg="del">
          <ac:chgData name="Emine Şentürk" userId="01028f69-7b43-4e5a-abe9-7b91942af445" providerId="ADAL" clId="{24B7E316-E930-4A00-A911-A4928D6FF81B}" dt="2023-09-26T19:03:26.548" v="350" actId="26606"/>
          <ac:spMkLst>
            <pc:docMk/>
            <pc:sldMk cId="2053238727" sldId="273"/>
            <ac:spMk id="3" creationId="{FF62884A-B1A4-0408-8D00-48115AD76965}"/>
          </ac:spMkLst>
        </pc:spChg>
        <pc:spChg chg="add del mod ord">
          <ac:chgData name="Emine Şentürk" userId="01028f69-7b43-4e5a-abe9-7b91942af445" providerId="ADAL" clId="{24B7E316-E930-4A00-A911-A4928D6FF81B}" dt="2023-09-26T19:03:47.187" v="352" actId="700"/>
          <ac:spMkLst>
            <pc:docMk/>
            <pc:sldMk cId="2053238727" sldId="273"/>
            <ac:spMk id="5" creationId="{E5A0B3D0-3501-6102-ED02-22AA6B3399FE}"/>
          </ac:spMkLst>
        </pc:spChg>
        <pc:spChg chg="add del mod ord">
          <ac:chgData name="Emine Şentürk" userId="01028f69-7b43-4e5a-abe9-7b91942af445" providerId="ADAL" clId="{24B7E316-E930-4A00-A911-A4928D6FF81B}" dt="2023-09-26T19:03:47.187" v="352" actId="700"/>
          <ac:spMkLst>
            <pc:docMk/>
            <pc:sldMk cId="2053238727" sldId="273"/>
            <ac:spMk id="6" creationId="{BD1AC995-2807-AEE5-B6B0-2AB07AC73673}"/>
          </ac:spMkLst>
        </pc:spChg>
        <pc:spChg chg="add del">
          <ac:chgData name="Emine Şentürk" userId="01028f69-7b43-4e5a-abe9-7b91942af445" providerId="ADAL" clId="{24B7E316-E930-4A00-A911-A4928D6FF81B}" dt="2023-09-26T19:03:56.975" v="362" actId="26606"/>
          <ac:spMkLst>
            <pc:docMk/>
            <pc:sldMk cId="2053238727" sldId="273"/>
            <ac:spMk id="9" creationId="{1E94681D-2A4C-4A8D-B9B5-31D440D0328D}"/>
          </ac:spMkLst>
        </pc:spChg>
        <pc:spChg chg="add del">
          <ac:chgData name="Emine Şentürk" userId="01028f69-7b43-4e5a-abe9-7b91942af445" providerId="ADAL" clId="{24B7E316-E930-4A00-A911-A4928D6FF81B}" dt="2023-09-26T19:03:56.975" v="362" actId="26606"/>
          <ac:spMkLst>
            <pc:docMk/>
            <pc:sldMk cId="2053238727" sldId="273"/>
            <ac:spMk id="11" creationId="{4EC7E010-C712-408D-9787-0842AFC9F4BB}"/>
          </ac:spMkLst>
        </pc:spChg>
        <pc:spChg chg="add del">
          <ac:chgData name="Emine Şentürk" userId="01028f69-7b43-4e5a-abe9-7b91942af445" providerId="ADAL" clId="{24B7E316-E930-4A00-A911-A4928D6FF81B}" dt="2023-09-26T19:03:56.975" v="362" actId="26606"/>
          <ac:spMkLst>
            <pc:docMk/>
            <pc:sldMk cId="2053238727" sldId="273"/>
            <ac:spMk id="13" creationId="{0503FCEF-A9BA-4991-9220-E36615FB8B53}"/>
          </ac:spMkLst>
        </pc:spChg>
        <pc:spChg chg="add del">
          <ac:chgData name="Emine Şentürk" userId="01028f69-7b43-4e5a-abe9-7b91942af445" providerId="ADAL" clId="{24B7E316-E930-4A00-A911-A4928D6FF81B}" dt="2023-09-26T19:03:56.975" v="362" actId="26606"/>
          <ac:spMkLst>
            <pc:docMk/>
            <pc:sldMk cId="2053238727" sldId="273"/>
            <ac:spMk id="15" creationId="{9664D085-C814-4D74-BCE0-2059F0DC0434}"/>
          </ac:spMkLst>
        </pc:spChg>
        <pc:spChg chg="add del">
          <ac:chgData name="Emine Şentürk" userId="01028f69-7b43-4e5a-abe9-7b91942af445" providerId="ADAL" clId="{24B7E316-E930-4A00-A911-A4928D6FF81B}" dt="2023-09-26T19:03:56.975" v="362" actId="26606"/>
          <ac:spMkLst>
            <pc:docMk/>
            <pc:sldMk cId="2053238727" sldId="273"/>
            <ac:spMk id="17" creationId="{DDA5539E-D8B4-4F5A-B46F-C304F5D7A847}"/>
          </ac:spMkLst>
        </pc:spChg>
        <pc:spChg chg="add del">
          <ac:chgData name="Emine Şentürk" userId="01028f69-7b43-4e5a-abe9-7b91942af445" providerId="ADAL" clId="{24B7E316-E930-4A00-A911-A4928D6FF81B}" dt="2023-09-26T19:03:54.040" v="355" actId="26606"/>
          <ac:spMkLst>
            <pc:docMk/>
            <pc:sldMk cId="2053238727" sldId="273"/>
            <ac:spMk id="22" creationId="{1E94681D-2A4C-4A8D-B9B5-31D440D0328D}"/>
          </ac:spMkLst>
        </pc:spChg>
        <pc:spChg chg="add del">
          <ac:chgData name="Emine Şentürk" userId="01028f69-7b43-4e5a-abe9-7b91942af445" providerId="ADAL" clId="{24B7E316-E930-4A00-A911-A4928D6FF81B}" dt="2023-09-26T19:03:54.040" v="355" actId="26606"/>
          <ac:spMkLst>
            <pc:docMk/>
            <pc:sldMk cId="2053238727" sldId="273"/>
            <ac:spMk id="24" creationId="{4EC7E010-C712-408D-9787-0842AFC9F4BB}"/>
          </ac:spMkLst>
        </pc:spChg>
        <pc:spChg chg="add del">
          <ac:chgData name="Emine Şentürk" userId="01028f69-7b43-4e5a-abe9-7b91942af445" providerId="ADAL" clId="{24B7E316-E930-4A00-A911-A4928D6FF81B}" dt="2023-09-26T19:03:54.040" v="355" actId="26606"/>
          <ac:spMkLst>
            <pc:docMk/>
            <pc:sldMk cId="2053238727" sldId="273"/>
            <ac:spMk id="26" creationId="{0503FCEF-A9BA-4991-9220-E36615FB8B53}"/>
          </ac:spMkLst>
        </pc:spChg>
        <pc:spChg chg="add del">
          <ac:chgData name="Emine Şentürk" userId="01028f69-7b43-4e5a-abe9-7b91942af445" providerId="ADAL" clId="{24B7E316-E930-4A00-A911-A4928D6FF81B}" dt="2023-09-26T19:03:54.040" v="355" actId="26606"/>
          <ac:spMkLst>
            <pc:docMk/>
            <pc:sldMk cId="2053238727" sldId="273"/>
            <ac:spMk id="28" creationId="{9664D085-C814-4D74-BCE0-2059F0DC0434}"/>
          </ac:spMkLst>
        </pc:spChg>
        <pc:spChg chg="add del">
          <ac:chgData name="Emine Şentürk" userId="01028f69-7b43-4e5a-abe9-7b91942af445" providerId="ADAL" clId="{24B7E316-E930-4A00-A911-A4928D6FF81B}" dt="2023-09-26T19:03:54.040" v="355" actId="26606"/>
          <ac:spMkLst>
            <pc:docMk/>
            <pc:sldMk cId="2053238727" sldId="273"/>
            <ac:spMk id="30" creationId="{DDA5539E-D8B4-4F5A-B46F-C304F5D7A847}"/>
          </ac:spMkLst>
        </pc:spChg>
        <pc:spChg chg="add del">
          <ac:chgData name="Emine Şentürk" userId="01028f69-7b43-4e5a-abe9-7b91942af445" providerId="ADAL" clId="{24B7E316-E930-4A00-A911-A4928D6FF81B}" dt="2023-09-26T19:03:54.620" v="357" actId="26606"/>
          <ac:spMkLst>
            <pc:docMk/>
            <pc:sldMk cId="2053238727" sldId="273"/>
            <ac:spMk id="32" creationId="{D527D497-40EC-49CA-9C48-FE4127084C9F}"/>
          </ac:spMkLst>
        </pc:spChg>
        <pc:spChg chg="add del">
          <ac:chgData name="Emine Şentürk" userId="01028f69-7b43-4e5a-abe9-7b91942af445" providerId="ADAL" clId="{24B7E316-E930-4A00-A911-A4928D6FF81B}" dt="2023-09-26T19:03:54.620" v="357" actId="26606"/>
          <ac:spMkLst>
            <pc:docMk/>
            <pc:sldMk cId="2053238727" sldId="273"/>
            <ac:spMk id="33" creationId="{1E94681D-2A4C-4A8D-B9B5-31D440D0328D}"/>
          </ac:spMkLst>
        </pc:spChg>
        <pc:spChg chg="add del">
          <ac:chgData name="Emine Şentürk" userId="01028f69-7b43-4e5a-abe9-7b91942af445" providerId="ADAL" clId="{24B7E316-E930-4A00-A911-A4928D6FF81B}" dt="2023-09-26T19:03:54.620" v="357" actId="26606"/>
          <ac:spMkLst>
            <pc:docMk/>
            <pc:sldMk cId="2053238727" sldId="273"/>
            <ac:spMk id="34" creationId="{4EC7E010-C712-408D-9787-0842AFC9F4BB}"/>
          </ac:spMkLst>
        </pc:spChg>
        <pc:spChg chg="add del">
          <ac:chgData name="Emine Şentürk" userId="01028f69-7b43-4e5a-abe9-7b91942af445" providerId="ADAL" clId="{24B7E316-E930-4A00-A911-A4928D6FF81B}" dt="2023-09-26T19:03:54.620" v="357" actId="26606"/>
          <ac:spMkLst>
            <pc:docMk/>
            <pc:sldMk cId="2053238727" sldId="273"/>
            <ac:spMk id="35" creationId="{0503FCEF-A9BA-4991-9220-E36615FB8B53}"/>
          </ac:spMkLst>
        </pc:spChg>
        <pc:spChg chg="add del">
          <ac:chgData name="Emine Şentürk" userId="01028f69-7b43-4e5a-abe9-7b91942af445" providerId="ADAL" clId="{24B7E316-E930-4A00-A911-A4928D6FF81B}" dt="2023-09-26T19:03:54.620" v="357" actId="26606"/>
          <ac:spMkLst>
            <pc:docMk/>
            <pc:sldMk cId="2053238727" sldId="273"/>
            <ac:spMk id="36" creationId="{6B57F45B-5417-4073-A67A-343F2C881222}"/>
          </ac:spMkLst>
        </pc:spChg>
        <pc:spChg chg="add del">
          <ac:chgData name="Emine Şentürk" userId="01028f69-7b43-4e5a-abe9-7b91942af445" providerId="ADAL" clId="{24B7E316-E930-4A00-A911-A4928D6FF81B}" dt="2023-09-26T19:03:54.620" v="357" actId="26606"/>
          <ac:spMkLst>
            <pc:docMk/>
            <pc:sldMk cId="2053238727" sldId="273"/>
            <ac:spMk id="37" creationId="{091B6077-4778-41B2-9147-335CF2F2F9FC}"/>
          </ac:spMkLst>
        </pc:spChg>
        <pc:spChg chg="add del">
          <ac:chgData name="Emine Şentürk" userId="01028f69-7b43-4e5a-abe9-7b91942af445" providerId="ADAL" clId="{24B7E316-E930-4A00-A911-A4928D6FF81B}" dt="2023-09-26T19:03:56.010" v="359" actId="26606"/>
          <ac:spMkLst>
            <pc:docMk/>
            <pc:sldMk cId="2053238727" sldId="273"/>
            <ac:spMk id="39" creationId="{1E94681D-2A4C-4A8D-B9B5-31D440D0328D}"/>
          </ac:spMkLst>
        </pc:spChg>
        <pc:spChg chg="add del">
          <ac:chgData name="Emine Şentürk" userId="01028f69-7b43-4e5a-abe9-7b91942af445" providerId="ADAL" clId="{24B7E316-E930-4A00-A911-A4928D6FF81B}" dt="2023-09-26T19:03:56.010" v="359" actId="26606"/>
          <ac:spMkLst>
            <pc:docMk/>
            <pc:sldMk cId="2053238727" sldId="273"/>
            <ac:spMk id="40" creationId="{239EC50A-248F-46D1-97CD-65A2766F758B}"/>
          </ac:spMkLst>
        </pc:spChg>
        <pc:spChg chg="add del">
          <ac:chgData name="Emine Şentürk" userId="01028f69-7b43-4e5a-abe9-7b91942af445" providerId="ADAL" clId="{24B7E316-E930-4A00-A911-A4928D6FF81B}" dt="2023-09-26T19:03:56.010" v="359" actId="26606"/>
          <ac:spMkLst>
            <pc:docMk/>
            <pc:sldMk cId="2053238727" sldId="273"/>
            <ac:spMk id="41" creationId="{B4C843F0-96F8-4DFC-93E8-E3533F223874}"/>
          </ac:spMkLst>
        </pc:spChg>
        <pc:spChg chg="add del">
          <ac:chgData name="Emine Şentürk" userId="01028f69-7b43-4e5a-abe9-7b91942af445" providerId="ADAL" clId="{24B7E316-E930-4A00-A911-A4928D6FF81B}" dt="2023-09-26T19:03:56.010" v="359" actId="26606"/>
          <ac:spMkLst>
            <pc:docMk/>
            <pc:sldMk cId="2053238727" sldId="273"/>
            <ac:spMk id="42" creationId="{ABFA8CD2-9DD1-463F-94B6-F2A390BC9FD0}"/>
          </ac:spMkLst>
        </pc:spChg>
        <pc:spChg chg="add del">
          <ac:chgData name="Emine Şentürk" userId="01028f69-7b43-4e5a-abe9-7b91942af445" providerId="ADAL" clId="{24B7E316-E930-4A00-A911-A4928D6FF81B}" dt="2023-09-26T19:03:56.010" v="359" actId="26606"/>
          <ac:spMkLst>
            <pc:docMk/>
            <pc:sldMk cId="2053238727" sldId="273"/>
            <ac:spMk id="43" creationId="{92B53684-2A8B-4C6B-8F55-3B5CE3994312}"/>
          </ac:spMkLst>
        </pc:spChg>
        <pc:spChg chg="add del">
          <ac:chgData name="Emine Şentürk" userId="01028f69-7b43-4e5a-abe9-7b91942af445" providerId="ADAL" clId="{24B7E316-E930-4A00-A911-A4928D6FF81B}" dt="2023-09-26T19:03:56.975" v="361" actId="26606"/>
          <ac:spMkLst>
            <pc:docMk/>
            <pc:sldMk cId="2053238727" sldId="273"/>
            <ac:spMk id="45" creationId="{1E94681D-2A4C-4A8D-B9B5-31D440D0328D}"/>
          </ac:spMkLst>
        </pc:spChg>
        <pc:spChg chg="add del">
          <ac:chgData name="Emine Şentürk" userId="01028f69-7b43-4e5a-abe9-7b91942af445" providerId="ADAL" clId="{24B7E316-E930-4A00-A911-A4928D6FF81B}" dt="2023-09-26T19:03:56.975" v="361" actId="26606"/>
          <ac:spMkLst>
            <pc:docMk/>
            <pc:sldMk cId="2053238727" sldId="273"/>
            <ac:spMk id="46" creationId="{4EC7E010-C712-408D-9787-0842AFC9F4BB}"/>
          </ac:spMkLst>
        </pc:spChg>
        <pc:spChg chg="add del">
          <ac:chgData name="Emine Şentürk" userId="01028f69-7b43-4e5a-abe9-7b91942af445" providerId="ADAL" clId="{24B7E316-E930-4A00-A911-A4928D6FF81B}" dt="2023-09-26T19:03:56.975" v="361" actId="26606"/>
          <ac:spMkLst>
            <pc:docMk/>
            <pc:sldMk cId="2053238727" sldId="273"/>
            <ac:spMk id="47" creationId="{0503FCEF-A9BA-4991-9220-E36615FB8B53}"/>
          </ac:spMkLst>
        </pc:spChg>
        <pc:spChg chg="add del">
          <ac:chgData name="Emine Şentürk" userId="01028f69-7b43-4e5a-abe9-7b91942af445" providerId="ADAL" clId="{24B7E316-E930-4A00-A911-A4928D6FF81B}" dt="2023-09-26T19:03:56.975" v="361" actId="26606"/>
          <ac:spMkLst>
            <pc:docMk/>
            <pc:sldMk cId="2053238727" sldId="273"/>
            <ac:spMk id="48" creationId="{9664D085-C814-4D74-BCE0-2059F0DC0434}"/>
          </ac:spMkLst>
        </pc:spChg>
        <pc:spChg chg="add del">
          <ac:chgData name="Emine Şentürk" userId="01028f69-7b43-4e5a-abe9-7b91942af445" providerId="ADAL" clId="{24B7E316-E930-4A00-A911-A4928D6FF81B}" dt="2023-09-26T19:03:56.975" v="361" actId="26606"/>
          <ac:spMkLst>
            <pc:docMk/>
            <pc:sldMk cId="2053238727" sldId="273"/>
            <ac:spMk id="49" creationId="{DDA5539E-D8B4-4F5A-B46F-C304F5D7A847}"/>
          </ac:spMkLst>
        </pc:spChg>
        <pc:spChg chg="add">
          <ac:chgData name="Emine Şentürk" userId="01028f69-7b43-4e5a-abe9-7b91942af445" providerId="ADAL" clId="{24B7E316-E930-4A00-A911-A4928D6FF81B}" dt="2023-09-26T19:03:56.975" v="362" actId="26606"/>
          <ac:spMkLst>
            <pc:docMk/>
            <pc:sldMk cId="2053238727" sldId="273"/>
            <ac:spMk id="51" creationId="{1E94681D-2A4C-4A8D-B9B5-31D440D0328D}"/>
          </ac:spMkLst>
        </pc:spChg>
        <pc:spChg chg="add">
          <ac:chgData name="Emine Şentürk" userId="01028f69-7b43-4e5a-abe9-7b91942af445" providerId="ADAL" clId="{24B7E316-E930-4A00-A911-A4928D6FF81B}" dt="2023-09-26T19:03:56.975" v="362" actId="26606"/>
          <ac:spMkLst>
            <pc:docMk/>
            <pc:sldMk cId="2053238727" sldId="273"/>
            <ac:spMk id="52" creationId="{239EC50A-248F-46D1-97CD-65A2766F758B}"/>
          </ac:spMkLst>
        </pc:spChg>
        <pc:spChg chg="add">
          <ac:chgData name="Emine Şentürk" userId="01028f69-7b43-4e5a-abe9-7b91942af445" providerId="ADAL" clId="{24B7E316-E930-4A00-A911-A4928D6FF81B}" dt="2023-09-26T19:03:56.975" v="362" actId="26606"/>
          <ac:spMkLst>
            <pc:docMk/>
            <pc:sldMk cId="2053238727" sldId="273"/>
            <ac:spMk id="53" creationId="{B4C843F0-96F8-4DFC-93E8-E3533F223874}"/>
          </ac:spMkLst>
        </pc:spChg>
        <pc:spChg chg="add">
          <ac:chgData name="Emine Şentürk" userId="01028f69-7b43-4e5a-abe9-7b91942af445" providerId="ADAL" clId="{24B7E316-E930-4A00-A911-A4928D6FF81B}" dt="2023-09-26T19:03:56.975" v="362" actId="26606"/>
          <ac:spMkLst>
            <pc:docMk/>
            <pc:sldMk cId="2053238727" sldId="273"/>
            <ac:spMk id="54" creationId="{ABFA8CD2-9DD1-463F-94B6-F2A390BC9FD0}"/>
          </ac:spMkLst>
        </pc:spChg>
        <pc:spChg chg="add">
          <ac:chgData name="Emine Şentürk" userId="01028f69-7b43-4e5a-abe9-7b91942af445" providerId="ADAL" clId="{24B7E316-E930-4A00-A911-A4928D6FF81B}" dt="2023-09-26T19:03:56.975" v="362" actId="26606"/>
          <ac:spMkLst>
            <pc:docMk/>
            <pc:sldMk cId="2053238727" sldId="273"/>
            <ac:spMk id="55" creationId="{92B53684-2A8B-4C6B-8F55-3B5CE3994312}"/>
          </ac:spMkLst>
        </pc:spChg>
        <pc:picChg chg="add mod ord">
          <ac:chgData name="Emine Şentürk" userId="01028f69-7b43-4e5a-abe9-7b91942af445" providerId="ADAL" clId="{24B7E316-E930-4A00-A911-A4928D6FF81B}" dt="2023-09-26T19:03:56.975" v="362" actId="26606"/>
          <ac:picMkLst>
            <pc:docMk/>
            <pc:sldMk cId="2053238727" sldId="273"/>
            <ac:picMk id="4" creationId="{40FEBD92-0CE6-C124-0450-35ADEFD77E59}"/>
          </ac:picMkLst>
        </pc:picChg>
      </pc:sldChg>
      <pc:sldChg chg="new del">
        <pc:chgData name="Emine Şentürk" userId="01028f69-7b43-4e5a-abe9-7b91942af445" providerId="ADAL" clId="{24B7E316-E930-4A00-A911-A4928D6FF81B}" dt="2023-09-26T19:14:55.745" v="373" actId="47"/>
        <pc:sldMkLst>
          <pc:docMk/>
          <pc:sldMk cId="2121742692" sldId="274"/>
        </pc:sldMkLst>
      </pc:sldChg>
      <pc:sldChg chg="addSp delSp modSp add del mod ord setBg setClrOvrMap delDesignElem">
        <pc:chgData name="Emine Şentürk" userId="01028f69-7b43-4e5a-abe9-7b91942af445" providerId="ADAL" clId="{24B7E316-E930-4A00-A911-A4928D6FF81B}" dt="2023-09-27T23:58:51.739" v="1157" actId="27636"/>
        <pc:sldMkLst>
          <pc:docMk/>
          <pc:sldMk cId="2746763729" sldId="275"/>
        </pc:sldMkLst>
        <pc:spChg chg="mod">
          <ac:chgData name="Emine Şentürk" userId="01028f69-7b43-4e5a-abe9-7b91942af445" providerId="ADAL" clId="{24B7E316-E930-4A00-A911-A4928D6FF81B}" dt="2023-09-26T19:14:49.008" v="372" actId="5793"/>
          <ac:spMkLst>
            <pc:docMk/>
            <pc:sldMk cId="2746763729" sldId="275"/>
            <ac:spMk id="2" creationId="{303BBC10-45D5-2FE4-0047-43F0C90A7CC1}"/>
          </ac:spMkLst>
        </pc:spChg>
        <pc:spChg chg="mod">
          <ac:chgData name="Emine Şentürk" userId="01028f69-7b43-4e5a-abe9-7b91942af445" providerId="ADAL" clId="{24B7E316-E930-4A00-A911-A4928D6FF81B}" dt="2023-09-27T23:58:51.739" v="1157" actId="27636"/>
          <ac:spMkLst>
            <pc:docMk/>
            <pc:sldMk cId="2746763729" sldId="275"/>
            <ac:spMk id="3" creationId="{3786BC7C-BF46-5332-671D-37D44406D67D}"/>
          </ac:spMkLst>
        </pc:spChg>
        <pc:spChg chg="add del">
          <ac:chgData name="Emine Şentürk" userId="01028f69-7b43-4e5a-abe9-7b91942af445" providerId="ADAL" clId="{24B7E316-E930-4A00-A911-A4928D6FF81B}" dt="2023-09-26T19:14:40.404" v="368" actId="26606"/>
          <ac:spMkLst>
            <pc:docMk/>
            <pc:sldMk cId="2746763729" sldId="275"/>
            <ac:spMk id="13" creationId="{71B2258F-86CA-4D4D-8270-BC05FCDEBFB3}"/>
          </ac:spMkLst>
        </pc:spChg>
        <pc:spChg chg="add">
          <ac:chgData name="Emine Şentürk" userId="01028f69-7b43-4e5a-abe9-7b91942af445" providerId="ADAL" clId="{24B7E316-E930-4A00-A911-A4928D6FF81B}" dt="2023-09-26T19:14:40.404" v="368" actId="26606"/>
          <ac:spMkLst>
            <pc:docMk/>
            <pc:sldMk cId="2746763729" sldId="275"/>
            <ac:spMk id="19" creationId="{E91DC736-0EF8-4F87-9146-EBF1D2EE4D3D}"/>
          </ac:spMkLst>
        </pc:spChg>
        <pc:spChg chg="add">
          <ac:chgData name="Emine Şentürk" userId="01028f69-7b43-4e5a-abe9-7b91942af445" providerId="ADAL" clId="{24B7E316-E930-4A00-A911-A4928D6FF81B}" dt="2023-09-26T19:14:40.404" v="368" actId="26606"/>
          <ac:spMkLst>
            <pc:docMk/>
            <pc:sldMk cId="2746763729" sldId="275"/>
            <ac:spMk id="21" creationId="{097CD68E-23E3-4007-8847-CD0944C4F7BE}"/>
          </ac:spMkLst>
        </pc:spChg>
        <pc:spChg chg="add">
          <ac:chgData name="Emine Şentürk" userId="01028f69-7b43-4e5a-abe9-7b91942af445" providerId="ADAL" clId="{24B7E316-E930-4A00-A911-A4928D6FF81B}" dt="2023-09-26T19:14:40.404" v="368" actId="26606"/>
          <ac:spMkLst>
            <pc:docMk/>
            <pc:sldMk cId="2746763729" sldId="275"/>
            <ac:spMk id="23" creationId="{AF2F604E-43BE-4DC3-B983-E071523364F8}"/>
          </ac:spMkLst>
        </pc:spChg>
        <pc:spChg chg="add">
          <ac:chgData name="Emine Şentürk" userId="01028f69-7b43-4e5a-abe9-7b91942af445" providerId="ADAL" clId="{24B7E316-E930-4A00-A911-A4928D6FF81B}" dt="2023-09-26T19:14:40.404" v="368" actId="26606"/>
          <ac:spMkLst>
            <pc:docMk/>
            <pc:sldMk cId="2746763729" sldId="275"/>
            <ac:spMk id="25" creationId="{08C9B587-E65E-4B52-B37C-ABEBB6E87928}"/>
          </ac:spMkLst>
        </pc:spChg>
        <pc:picChg chg="mod">
          <ac:chgData name="Emine Şentürk" userId="01028f69-7b43-4e5a-abe9-7b91942af445" providerId="ADAL" clId="{24B7E316-E930-4A00-A911-A4928D6FF81B}" dt="2023-09-26T19:15:03.278" v="377" actId="1076"/>
          <ac:picMkLst>
            <pc:docMk/>
            <pc:sldMk cId="2746763729" sldId="275"/>
            <ac:picMk id="14" creationId="{FFDC1C72-9F5F-9719-F040-BDD1479A8334}"/>
          </ac:picMkLst>
        </pc:picChg>
      </pc:sldChg>
      <pc:sldChg chg="modSp add del mod">
        <pc:chgData name="Emine Şentürk" userId="01028f69-7b43-4e5a-abe9-7b91942af445" providerId="ADAL" clId="{24B7E316-E930-4A00-A911-A4928D6FF81B}" dt="2023-09-28T01:02:31.287" v="1599" actId="2696"/>
        <pc:sldMkLst>
          <pc:docMk/>
          <pc:sldMk cId="1892828994" sldId="276"/>
        </pc:sldMkLst>
        <pc:spChg chg="mod">
          <ac:chgData name="Emine Şentürk" userId="01028f69-7b43-4e5a-abe9-7b91942af445" providerId="ADAL" clId="{24B7E316-E930-4A00-A911-A4928D6FF81B}" dt="2023-09-26T19:33:39.362" v="603" actId="403"/>
          <ac:spMkLst>
            <pc:docMk/>
            <pc:sldMk cId="1892828994" sldId="276"/>
            <ac:spMk id="2" creationId="{5ED5B30C-F749-0997-8993-F3D5B1D80D69}"/>
          </ac:spMkLst>
        </pc:spChg>
        <pc:spChg chg="mod">
          <ac:chgData name="Emine Şentürk" userId="01028f69-7b43-4e5a-abe9-7b91942af445" providerId="ADAL" clId="{24B7E316-E930-4A00-A911-A4928D6FF81B}" dt="2023-09-26T19:34:16.406" v="610" actId="113"/>
          <ac:spMkLst>
            <pc:docMk/>
            <pc:sldMk cId="1892828994" sldId="276"/>
            <ac:spMk id="3" creationId="{FA286A1F-C40C-2C5C-D4F3-8F075ED0C874}"/>
          </ac:spMkLst>
        </pc:spChg>
      </pc:sldChg>
      <pc:sldChg chg="new del">
        <pc:chgData name="Emine Şentürk" userId="01028f69-7b43-4e5a-abe9-7b91942af445" providerId="ADAL" clId="{24B7E316-E930-4A00-A911-A4928D6FF81B}" dt="2023-09-26T19:30:49.425" v="477" actId="47"/>
        <pc:sldMkLst>
          <pc:docMk/>
          <pc:sldMk cId="1369819032" sldId="277"/>
        </pc:sldMkLst>
      </pc:sldChg>
      <pc:sldChg chg="modSp add del mod">
        <pc:chgData name="Emine Şentürk" userId="01028f69-7b43-4e5a-abe9-7b91942af445" providerId="ADAL" clId="{24B7E316-E930-4A00-A911-A4928D6FF81B}" dt="2023-09-28T01:02:31.287" v="1599" actId="2696"/>
        <pc:sldMkLst>
          <pc:docMk/>
          <pc:sldMk cId="2056525081" sldId="278"/>
        </pc:sldMkLst>
        <pc:spChg chg="mod">
          <ac:chgData name="Emine Şentürk" userId="01028f69-7b43-4e5a-abe9-7b91942af445" providerId="ADAL" clId="{24B7E316-E930-4A00-A911-A4928D6FF81B}" dt="2023-09-26T19:32:57.693" v="584" actId="113"/>
          <ac:spMkLst>
            <pc:docMk/>
            <pc:sldMk cId="2056525081" sldId="278"/>
            <ac:spMk id="2" creationId="{0120F027-FA69-3E26-CFB4-13F11C293874}"/>
          </ac:spMkLst>
        </pc:spChg>
        <pc:spChg chg="mod">
          <ac:chgData name="Emine Şentürk" userId="01028f69-7b43-4e5a-abe9-7b91942af445" providerId="ADAL" clId="{24B7E316-E930-4A00-A911-A4928D6FF81B}" dt="2023-09-26T19:31:02.846" v="482" actId="27636"/>
          <ac:spMkLst>
            <pc:docMk/>
            <pc:sldMk cId="2056525081" sldId="278"/>
            <ac:spMk id="3" creationId="{3D82762B-DE8D-96EB-C53E-AAB5240BA2E4}"/>
          </ac:spMkLst>
        </pc:spChg>
      </pc:sldChg>
      <pc:sldChg chg="addSp delSp modSp new del mod setBg">
        <pc:chgData name="Emine Şentürk" userId="01028f69-7b43-4e5a-abe9-7b91942af445" providerId="ADAL" clId="{24B7E316-E930-4A00-A911-A4928D6FF81B}" dt="2023-09-28T01:02:31.287" v="1599" actId="2696"/>
        <pc:sldMkLst>
          <pc:docMk/>
          <pc:sldMk cId="1415280530" sldId="279"/>
        </pc:sldMkLst>
        <pc:spChg chg="del">
          <ac:chgData name="Emine Şentürk" userId="01028f69-7b43-4e5a-abe9-7b91942af445" providerId="ADAL" clId="{24B7E316-E930-4A00-A911-A4928D6FF81B}" dt="2023-09-26T19:42:50.495" v="699" actId="26606"/>
          <ac:spMkLst>
            <pc:docMk/>
            <pc:sldMk cId="1415280530" sldId="279"/>
            <ac:spMk id="2" creationId="{6FD15910-DB1E-6B8E-260A-BA5D290FCE22}"/>
          </ac:spMkLst>
        </pc:spChg>
        <pc:spChg chg="del">
          <ac:chgData name="Emine Şentürk" userId="01028f69-7b43-4e5a-abe9-7b91942af445" providerId="ADAL" clId="{24B7E316-E930-4A00-A911-A4928D6FF81B}" dt="2023-09-26T19:42:50.495" v="699" actId="26606"/>
          <ac:spMkLst>
            <pc:docMk/>
            <pc:sldMk cId="1415280530" sldId="279"/>
            <ac:spMk id="3" creationId="{71DDEDAE-8500-9EBF-3689-288D915E6BA0}"/>
          </ac:spMkLst>
        </pc:spChg>
        <pc:spChg chg="add">
          <ac:chgData name="Emine Şentürk" userId="01028f69-7b43-4e5a-abe9-7b91942af445" providerId="ADAL" clId="{24B7E316-E930-4A00-A911-A4928D6FF81B}" dt="2023-09-26T19:42:50.495" v="699" actId="26606"/>
          <ac:spMkLst>
            <pc:docMk/>
            <pc:sldMk cId="1415280530" sldId="279"/>
            <ac:spMk id="9" creationId="{1E94681D-2A4C-4A8D-B9B5-31D440D0328D}"/>
          </ac:spMkLst>
        </pc:spChg>
        <pc:spChg chg="add">
          <ac:chgData name="Emine Şentürk" userId="01028f69-7b43-4e5a-abe9-7b91942af445" providerId="ADAL" clId="{24B7E316-E930-4A00-A911-A4928D6FF81B}" dt="2023-09-26T19:42:50.495" v="699" actId="26606"/>
          <ac:spMkLst>
            <pc:docMk/>
            <pc:sldMk cId="1415280530" sldId="279"/>
            <ac:spMk id="11" creationId="{4EC7E010-C712-408D-9787-0842AFC9F4BB}"/>
          </ac:spMkLst>
        </pc:spChg>
        <pc:spChg chg="add">
          <ac:chgData name="Emine Şentürk" userId="01028f69-7b43-4e5a-abe9-7b91942af445" providerId="ADAL" clId="{24B7E316-E930-4A00-A911-A4928D6FF81B}" dt="2023-09-26T19:42:50.495" v="699" actId="26606"/>
          <ac:spMkLst>
            <pc:docMk/>
            <pc:sldMk cId="1415280530" sldId="279"/>
            <ac:spMk id="13" creationId="{0503FCEF-A9BA-4991-9220-E36615FB8B53}"/>
          </ac:spMkLst>
        </pc:spChg>
        <pc:spChg chg="add">
          <ac:chgData name="Emine Şentürk" userId="01028f69-7b43-4e5a-abe9-7b91942af445" providerId="ADAL" clId="{24B7E316-E930-4A00-A911-A4928D6FF81B}" dt="2023-09-26T19:42:50.495" v="699" actId="26606"/>
          <ac:spMkLst>
            <pc:docMk/>
            <pc:sldMk cId="1415280530" sldId="279"/>
            <ac:spMk id="15" creationId="{6B57F45B-5417-4073-A67A-343F2C881222}"/>
          </ac:spMkLst>
        </pc:spChg>
        <pc:spChg chg="add">
          <ac:chgData name="Emine Şentürk" userId="01028f69-7b43-4e5a-abe9-7b91942af445" providerId="ADAL" clId="{24B7E316-E930-4A00-A911-A4928D6FF81B}" dt="2023-09-26T19:42:50.495" v="699" actId="26606"/>
          <ac:spMkLst>
            <pc:docMk/>
            <pc:sldMk cId="1415280530" sldId="279"/>
            <ac:spMk id="17" creationId="{091B6077-4778-41B2-9147-335CF2F2F9FC}"/>
          </ac:spMkLst>
        </pc:spChg>
        <pc:spChg chg="add">
          <ac:chgData name="Emine Şentürk" userId="01028f69-7b43-4e5a-abe9-7b91942af445" providerId="ADAL" clId="{24B7E316-E930-4A00-A911-A4928D6FF81B}" dt="2023-09-26T19:42:50.495" v="699" actId="26606"/>
          <ac:spMkLst>
            <pc:docMk/>
            <pc:sldMk cId="1415280530" sldId="279"/>
            <ac:spMk id="19" creationId="{D527D497-40EC-49CA-9C48-FE4127084C9F}"/>
          </ac:spMkLst>
        </pc:spChg>
        <pc:picChg chg="add mod">
          <ac:chgData name="Emine Şentürk" userId="01028f69-7b43-4e5a-abe9-7b91942af445" providerId="ADAL" clId="{24B7E316-E930-4A00-A911-A4928D6FF81B}" dt="2023-09-26T19:42:50.495" v="699" actId="26606"/>
          <ac:picMkLst>
            <pc:docMk/>
            <pc:sldMk cId="1415280530" sldId="279"/>
            <ac:picMk id="4" creationId="{836D1735-89B8-B450-3C33-4345E19CA1F5}"/>
          </ac:picMkLst>
        </pc:picChg>
      </pc:sldChg>
      <pc:sldChg chg="modSp new del mod">
        <pc:chgData name="Emine Şentürk" userId="01028f69-7b43-4e5a-abe9-7b91942af445" providerId="ADAL" clId="{24B7E316-E930-4A00-A911-A4928D6FF81B}" dt="2023-09-26T19:46:09.718" v="706" actId="47"/>
        <pc:sldMkLst>
          <pc:docMk/>
          <pc:sldMk cId="1571813233" sldId="280"/>
        </pc:sldMkLst>
        <pc:spChg chg="mod">
          <ac:chgData name="Emine Şentürk" userId="01028f69-7b43-4e5a-abe9-7b91942af445" providerId="ADAL" clId="{24B7E316-E930-4A00-A911-A4928D6FF81B}" dt="2023-09-26T19:44:53.504" v="705" actId="5793"/>
          <ac:spMkLst>
            <pc:docMk/>
            <pc:sldMk cId="1571813233" sldId="280"/>
            <ac:spMk id="3" creationId="{6D3C7935-D952-C876-6DEB-EAE0FD631F04}"/>
          </ac:spMkLst>
        </pc:spChg>
      </pc:sldChg>
      <pc:sldChg chg="addSp delSp modSp mod setBg setClrOvrMap">
        <pc:chgData name="Emine Şentürk" userId="01028f69-7b43-4e5a-abe9-7b91942af445" providerId="ADAL" clId="{24B7E316-E930-4A00-A911-A4928D6FF81B}" dt="2023-09-28T02:42:00.814" v="2252" actId="404"/>
        <pc:sldMkLst>
          <pc:docMk/>
          <pc:sldMk cId="2589984845" sldId="280"/>
        </pc:sldMkLst>
        <pc:spChg chg="mod">
          <ac:chgData name="Emine Şentürk" userId="01028f69-7b43-4e5a-abe9-7b91942af445" providerId="ADAL" clId="{24B7E316-E930-4A00-A911-A4928D6FF81B}" dt="2023-09-28T02:42:00.814" v="2252" actId="404"/>
          <ac:spMkLst>
            <pc:docMk/>
            <pc:sldMk cId="2589984845" sldId="280"/>
            <ac:spMk id="4" creationId="{50EA1AF2-B26A-851D-EEAA-0DA2FC9F27C7}"/>
          </ac:spMkLst>
        </pc:spChg>
        <pc:spChg chg="mod">
          <ac:chgData name="Emine Şentürk" userId="01028f69-7b43-4e5a-abe9-7b91942af445" providerId="ADAL" clId="{24B7E316-E930-4A00-A911-A4928D6FF81B}" dt="2023-09-28T02:42:00.814" v="2252" actId="404"/>
          <ac:spMkLst>
            <pc:docMk/>
            <pc:sldMk cId="2589984845" sldId="280"/>
            <ac:spMk id="6" creationId="{389A3F35-16AD-66C9-24A6-3C1966E107F6}"/>
          </ac:spMkLst>
        </pc:spChg>
        <pc:spChg chg="mod">
          <ac:chgData name="Emine Şentürk" userId="01028f69-7b43-4e5a-abe9-7b91942af445" providerId="ADAL" clId="{24B7E316-E930-4A00-A911-A4928D6FF81B}" dt="2023-09-28T02:42:00.814" v="2252" actId="404"/>
          <ac:spMkLst>
            <pc:docMk/>
            <pc:sldMk cId="2589984845" sldId="280"/>
            <ac:spMk id="17" creationId="{5DB58C9A-5E43-D736-E692-7F2ECFA7ED4A}"/>
          </ac:spMkLst>
        </pc:spChg>
        <pc:spChg chg="add del">
          <ac:chgData name="Emine Şentürk" userId="01028f69-7b43-4e5a-abe9-7b91942af445" providerId="ADAL" clId="{24B7E316-E930-4A00-A911-A4928D6FF81B}" dt="2023-09-26T20:23:01.826" v="835" actId="26606"/>
          <ac:spMkLst>
            <pc:docMk/>
            <pc:sldMk cId="2589984845" sldId="280"/>
            <ac:spMk id="43" creationId="{DCF7D1B5-3477-499F-ACC5-2C8B07F4EDB3}"/>
          </ac:spMkLst>
        </pc:spChg>
        <pc:spChg chg="add del">
          <ac:chgData name="Emine Şentürk" userId="01028f69-7b43-4e5a-abe9-7b91942af445" providerId="ADAL" clId="{24B7E316-E930-4A00-A911-A4928D6FF81B}" dt="2023-09-26T20:23:01.826" v="835" actId="26606"/>
          <ac:spMkLst>
            <pc:docMk/>
            <pc:sldMk cId="2589984845" sldId="280"/>
            <ac:spMk id="48" creationId="{2A6B319F-86FE-4754-878E-06F0804D882B}"/>
          </ac:spMkLst>
        </pc:spChg>
        <pc:spChg chg="add del">
          <ac:chgData name="Emine Şentürk" userId="01028f69-7b43-4e5a-abe9-7b91942af445" providerId="ADAL" clId="{24B7E316-E930-4A00-A911-A4928D6FF81B}" dt="2023-09-26T20:22:48.967" v="816" actId="26606"/>
          <ac:spMkLst>
            <pc:docMk/>
            <pc:sldMk cId="2589984845" sldId="280"/>
            <ac:spMk id="53" creationId="{8CA06CD6-90CA-4C45-856C-6771339E1E22}"/>
          </ac:spMkLst>
        </pc:spChg>
        <pc:spChg chg="add del">
          <ac:chgData name="Emine Şentürk" userId="01028f69-7b43-4e5a-abe9-7b91942af445" providerId="ADAL" clId="{24B7E316-E930-4A00-A911-A4928D6FF81B}" dt="2023-09-26T20:22:56.752" v="818" actId="26606"/>
          <ac:spMkLst>
            <pc:docMk/>
            <pc:sldMk cId="2589984845" sldId="280"/>
            <ac:spMk id="57" creationId="{10F24D38-B79E-44B4-830E-043F45D96DC2}"/>
          </ac:spMkLst>
        </pc:spChg>
        <pc:spChg chg="add del">
          <ac:chgData name="Emine Şentürk" userId="01028f69-7b43-4e5a-abe9-7b91942af445" providerId="ADAL" clId="{24B7E316-E930-4A00-A911-A4928D6FF81B}" dt="2023-09-26T20:22:57.209" v="822" actId="26606"/>
          <ac:spMkLst>
            <pc:docMk/>
            <pc:sldMk cId="2589984845" sldId="280"/>
            <ac:spMk id="60" creationId="{428D436F-9ACD-4C92-AFC8-C934C527A6A4}"/>
          </ac:spMkLst>
        </pc:spChg>
        <pc:spChg chg="add del">
          <ac:chgData name="Emine Şentürk" userId="01028f69-7b43-4e5a-abe9-7b91942af445" providerId="ADAL" clId="{24B7E316-E930-4A00-A911-A4928D6FF81B}" dt="2023-09-26T20:22:57.209" v="822" actId="26606"/>
          <ac:spMkLst>
            <pc:docMk/>
            <pc:sldMk cId="2589984845" sldId="280"/>
            <ac:spMk id="61" creationId="{090538E0-A884-4E60-A6AB-77D830E2FCED}"/>
          </ac:spMkLst>
        </pc:spChg>
        <pc:spChg chg="add del">
          <ac:chgData name="Emine Şentürk" userId="01028f69-7b43-4e5a-abe9-7b91942af445" providerId="ADAL" clId="{24B7E316-E930-4A00-A911-A4928D6FF81B}" dt="2023-09-26T20:22:57.209" v="822" actId="26606"/>
          <ac:spMkLst>
            <pc:docMk/>
            <pc:sldMk cId="2589984845" sldId="280"/>
            <ac:spMk id="62" creationId="{DB0D7DD0-1C67-4D4C-9E06-678233DB8468}"/>
          </ac:spMkLst>
        </pc:spChg>
        <pc:spChg chg="add del">
          <ac:chgData name="Emine Şentürk" userId="01028f69-7b43-4e5a-abe9-7b91942af445" providerId="ADAL" clId="{24B7E316-E930-4A00-A911-A4928D6FF81B}" dt="2023-09-26T20:22:57.805" v="824" actId="26606"/>
          <ac:spMkLst>
            <pc:docMk/>
            <pc:sldMk cId="2589984845" sldId="280"/>
            <ac:spMk id="64" creationId="{2A6B319F-86FE-4754-878E-06F0804D882B}"/>
          </ac:spMkLst>
        </pc:spChg>
        <pc:spChg chg="add del">
          <ac:chgData name="Emine Şentürk" userId="01028f69-7b43-4e5a-abe9-7b91942af445" providerId="ADAL" clId="{24B7E316-E930-4A00-A911-A4928D6FF81B}" dt="2023-09-26T20:22:57.805" v="824" actId="26606"/>
          <ac:spMkLst>
            <pc:docMk/>
            <pc:sldMk cId="2589984845" sldId="280"/>
            <ac:spMk id="65" creationId="{DCF7D1B5-3477-499F-ACC5-2C8B07F4EDB3}"/>
          </ac:spMkLst>
        </pc:spChg>
        <pc:spChg chg="add del">
          <ac:chgData name="Emine Şentürk" userId="01028f69-7b43-4e5a-abe9-7b91942af445" providerId="ADAL" clId="{24B7E316-E930-4A00-A911-A4928D6FF81B}" dt="2023-09-26T20:22:59.256" v="828" actId="26606"/>
          <ac:spMkLst>
            <pc:docMk/>
            <pc:sldMk cId="2589984845" sldId="280"/>
            <ac:spMk id="67" creationId="{428D436F-9ACD-4C92-AFC8-C934C527A6A4}"/>
          </ac:spMkLst>
        </pc:spChg>
        <pc:spChg chg="add del">
          <ac:chgData name="Emine Şentürk" userId="01028f69-7b43-4e5a-abe9-7b91942af445" providerId="ADAL" clId="{24B7E316-E930-4A00-A911-A4928D6FF81B}" dt="2023-09-26T20:22:59.256" v="828" actId="26606"/>
          <ac:spMkLst>
            <pc:docMk/>
            <pc:sldMk cId="2589984845" sldId="280"/>
            <ac:spMk id="68" creationId="{090538E0-A884-4E60-A6AB-77D830E2FCED}"/>
          </ac:spMkLst>
        </pc:spChg>
        <pc:spChg chg="add del">
          <ac:chgData name="Emine Şentürk" userId="01028f69-7b43-4e5a-abe9-7b91942af445" providerId="ADAL" clId="{24B7E316-E930-4A00-A911-A4928D6FF81B}" dt="2023-09-26T20:22:59.256" v="828" actId="26606"/>
          <ac:spMkLst>
            <pc:docMk/>
            <pc:sldMk cId="2589984845" sldId="280"/>
            <ac:spMk id="69" creationId="{DB0D7DD0-1C67-4D4C-9E06-678233DB8468}"/>
          </ac:spMkLst>
        </pc:spChg>
        <pc:spChg chg="add del">
          <ac:chgData name="Emine Şentürk" userId="01028f69-7b43-4e5a-abe9-7b91942af445" providerId="ADAL" clId="{24B7E316-E930-4A00-A911-A4928D6FF81B}" dt="2023-09-26T20:23:00.647" v="830" actId="26606"/>
          <ac:spMkLst>
            <pc:docMk/>
            <pc:sldMk cId="2589984845" sldId="280"/>
            <ac:spMk id="71" creationId="{2A6B319F-86FE-4754-878E-06F0804D882B}"/>
          </ac:spMkLst>
        </pc:spChg>
        <pc:spChg chg="add del">
          <ac:chgData name="Emine Şentürk" userId="01028f69-7b43-4e5a-abe9-7b91942af445" providerId="ADAL" clId="{24B7E316-E930-4A00-A911-A4928D6FF81B}" dt="2023-09-26T20:23:00.647" v="830" actId="26606"/>
          <ac:spMkLst>
            <pc:docMk/>
            <pc:sldMk cId="2589984845" sldId="280"/>
            <ac:spMk id="72" creationId="{DCF7D1B5-3477-499F-ACC5-2C8B07F4EDB3}"/>
          </ac:spMkLst>
        </pc:spChg>
        <pc:spChg chg="add del">
          <ac:chgData name="Emine Şentürk" userId="01028f69-7b43-4e5a-abe9-7b91942af445" providerId="ADAL" clId="{24B7E316-E930-4A00-A911-A4928D6FF81B}" dt="2023-09-26T20:23:01.810" v="834" actId="26606"/>
          <ac:spMkLst>
            <pc:docMk/>
            <pc:sldMk cId="2589984845" sldId="280"/>
            <ac:spMk id="74" creationId="{428D436F-9ACD-4C92-AFC8-C934C527A6A4}"/>
          </ac:spMkLst>
        </pc:spChg>
        <pc:spChg chg="add del">
          <ac:chgData name="Emine Şentürk" userId="01028f69-7b43-4e5a-abe9-7b91942af445" providerId="ADAL" clId="{24B7E316-E930-4A00-A911-A4928D6FF81B}" dt="2023-09-26T20:23:01.810" v="834" actId="26606"/>
          <ac:spMkLst>
            <pc:docMk/>
            <pc:sldMk cId="2589984845" sldId="280"/>
            <ac:spMk id="75" creationId="{090538E0-A884-4E60-A6AB-77D830E2FCED}"/>
          </ac:spMkLst>
        </pc:spChg>
        <pc:spChg chg="add del">
          <ac:chgData name="Emine Şentürk" userId="01028f69-7b43-4e5a-abe9-7b91942af445" providerId="ADAL" clId="{24B7E316-E930-4A00-A911-A4928D6FF81B}" dt="2023-09-26T20:23:01.810" v="834" actId="26606"/>
          <ac:spMkLst>
            <pc:docMk/>
            <pc:sldMk cId="2589984845" sldId="280"/>
            <ac:spMk id="76" creationId="{DB0D7DD0-1C67-4D4C-9E06-678233DB8468}"/>
          </ac:spMkLst>
        </pc:spChg>
        <pc:spChg chg="add">
          <ac:chgData name="Emine Şentürk" userId="01028f69-7b43-4e5a-abe9-7b91942af445" providerId="ADAL" clId="{24B7E316-E930-4A00-A911-A4928D6FF81B}" dt="2023-09-26T20:23:01.826" v="835" actId="26606"/>
          <ac:spMkLst>
            <pc:docMk/>
            <pc:sldMk cId="2589984845" sldId="280"/>
            <ac:spMk id="78" creationId="{2A6B319F-86FE-4754-878E-06F0804D882B}"/>
          </ac:spMkLst>
        </pc:spChg>
        <pc:spChg chg="add">
          <ac:chgData name="Emine Şentürk" userId="01028f69-7b43-4e5a-abe9-7b91942af445" providerId="ADAL" clId="{24B7E316-E930-4A00-A911-A4928D6FF81B}" dt="2023-09-26T20:23:01.826" v="835" actId="26606"/>
          <ac:spMkLst>
            <pc:docMk/>
            <pc:sldMk cId="2589984845" sldId="280"/>
            <ac:spMk id="79" creationId="{DCF7D1B5-3477-499F-ACC5-2C8B07F4EDB3}"/>
          </ac:spMkLst>
        </pc:spChg>
        <pc:cxnChg chg="add del">
          <ac:chgData name="Emine Şentürk" userId="01028f69-7b43-4e5a-abe9-7b91942af445" providerId="ADAL" clId="{24B7E316-E930-4A00-A911-A4928D6FF81B}" dt="2023-09-26T20:22:48.967" v="816" actId="26606"/>
          <ac:cxnSpMkLst>
            <pc:docMk/>
            <pc:sldMk cId="2589984845" sldId="280"/>
            <ac:cxnSpMk id="55" creationId="{5021601D-2758-4B15-A31C-FDA184C51B3A}"/>
          </ac:cxnSpMkLst>
        </pc:cxnChg>
        <pc:cxnChg chg="add del">
          <ac:chgData name="Emine Şentürk" userId="01028f69-7b43-4e5a-abe9-7b91942af445" providerId="ADAL" clId="{24B7E316-E930-4A00-A911-A4928D6FF81B}" dt="2023-09-26T20:22:56.752" v="818" actId="26606"/>
          <ac:cxnSpMkLst>
            <pc:docMk/>
            <pc:sldMk cId="2589984845" sldId="280"/>
            <ac:cxnSpMk id="58" creationId="{FC469874-256B-45B3-A79C-7591B4BA1ECC}"/>
          </ac:cxnSpMkLst>
        </pc:cxnChg>
      </pc:sldChg>
      <pc:sldChg chg="addSp delSp modSp new mod ord setBg">
        <pc:chgData name="Emine Şentürk" userId="01028f69-7b43-4e5a-abe9-7b91942af445" providerId="ADAL" clId="{24B7E316-E930-4A00-A911-A4928D6FF81B}" dt="2023-09-28T02:26:30.344" v="2153"/>
        <pc:sldMkLst>
          <pc:docMk/>
          <pc:sldMk cId="2777114565" sldId="281"/>
        </pc:sldMkLst>
        <pc:spChg chg="mod">
          <ac:chgData name="Emine Şentürk" userId="01028f69-7b43-4e5a-abe9-7b91942af445" providerId="ADAL" clId="{24B7E316-E930-4A00-A911-A4928D6FF81B}" dt="2023-09-28T00:03:14.315" v="1433" actId="26606"/>
          <ac:spMkLst>
            <pc:docMk/>
            <pc:sldMk cId="2777114565" sldId="281"/>
            <ac:spMk id="2" creationId="{0D74E9C8-5877-A566-3213-F9A0BBEEA3D4}"/>
          </ac:spMkLst>
        </pc:spChg>
        <pc:spChg chg="mod">
          <ac:chgData name="Emine Şentürk" userId="01028f69-7b43-4e5a-abe9-7b91942af445" providerId="ADAL" clId="{24B7E316-E930-4A00-A911-A4928D6FF81B}" dt="2023-09-28T02:14:06.327" v="2134" actId="20577"/>
          <ac:spMkLst>
            <pc:docMk/>
            <pc:sldMk cId="2777114565" sldId="281"/>
            <ac:spMk id="3" creationId="{37952348-AB6B-C7DB-A860-86505D3427D0}"/>
          </ac:spMkLst>
        </pc:spChg>
        <pc:spChg chg="add del">
          <ac:chgData name="Emine Şentürk" userId="01028f69-7b43-4e5a-abe9-7b91942af445" providerId="ADAL" clId="{24B7E316-E930-4A00-A911-A4928D6FF81B}" dt="2023-09-28T00:02:56.900" v="1424" actId="26606"/>
          <ac:spMkLst>
            <pc:docMk/>
            <pc:sldMk cId="2777114565" sldId="281"/>
            <ac:spMk id="9" creationId="{C0763A76-9F1C-4FC5-82B7-DD475DA461B2}"/>
          </ac:spMkLst>
        </pc:spChg>
        <pc:spChg chg="add del">
          <ac:chgData name="Emine Şentürk" userId="01028f69-7b43-4e5a-abe9-7b91942af445" providerId="ADAL" clId="{24B7E316-E930-4A00-A911-A4928D6FF81B}" dt="2023-09-28T00:02:56.900" v="1424" actId="26606"/>
          <ac:spMkLst>
            <pc:docMk/>
            <pc:sldMk cId="2777114565" sldId="281"/>
            <ac:spMk id="11" creationId="{E81BF4F6-F2CF-4984-9D14-D6966D92F99F}"/>
          </ac:spMkLst>
        </pc:spChg>
        <pc:spChg chg="add del">
          <ac:chgData name="Emine Şentürk" userId="01028f69-7b43-4e5a-abe9-7b91942af445" providerId="ADAL" clId="{24B7E316-E930-4A00-A911-A4928D6FF81B}" dt="2023-09-28T00:02:58.525" v="1426" actId="26606"/>
          <ac:spMkLst>
            <pc:docMk/>
            <pc:sldMk cId="2777114565" sldId="281"/>
            <ac:spMk id="13" creationId="{2C61293E-6EBE-43EF-A52C-9BEBFD7679D4}"/>
          </ac:spMkLst>
        </pc:spChg>
        <pc:spChg chg="add del">
          <ac:chgData name="Emine Şentürk" userId="01028f69-7b43-4e5a-abe9-7b91942af445" providerId="ADAL" clId="{24B7E316-E930-4A00-A911-A4928D6FF81B}" dt="2023-09-28T00:02:58.525" v="1426" actId="26606"/>
          <ac:spMkLst>
            <pc:docMk/>
            <pc:sldMk cId="2777114565" sldId="281"/>
            <ac:spMk id="15" creationId="{21540236-BFD5-4A9D-8840-4703E7F76825}"/>
          </ac:spMkLst>
        </pc:spChg>
        <pc:spChg chg="add del">
          <ac:chgData name="Emine Şentürk" userId="01028f69-7b43-4e5a-abe9-7b91942af445" providerId="ADAL" clId="{24B7E316-E930-4A00-A911-A4928D6FF81B}" dt="2023-09-28T00:03:02.875" v="1428" actId="26606"/>
          <ac:spMkLst>
            <pc:docMk/>
            <pc:sldMk cId="2777114565" sldId="281"/>
            <ac:spMk id="17" creationId="{9F7D5CDA-D291-4307-BF55-1381FED29634}"/>
          </ac:spMkLst>
        </pc:spChg>
        <pc:spChg chg="add del">
          <ac:chgData name="Emine Şentürk" userId="01028f69-7b43-4e5a-abe9-7b91942af445" providerId="ADAL" clId="{24B7E316-E930-4A00-A911-A4928D6FF81B}" dt="2023-09-28T00:03:09.038" v="1430" actId="26606"/>
          <ac:spMkLst>
            <pc:docMk/>
            <pc:sldMk cId="2777114565" sldId="281"/>
            <ac:spMk id="20" creationId="{2C61293E-6EBE-43EF-A52C-9BEBFD7679D4}"/>
          </ac:spMkLst>
        </pc:spChg>
        <pc:spChg chg="add del">
          <ac:chgData name="Emine Şentürk" userId="01028f69-7b43-4e5a-abe9-7b91942af445" providerId="ADAL" clId="{24B7E316-E930-4A00-A911-A4928D6FF81B}" dt="2023-09-28T00:03:09.038" v="1430" actId="26606"/>
          <ac:spMkLst>
            <pc:docMk/>
            <pc:sldMk cId="2777114565" sldId="281"/>
            <ac:spMk id="22" creationId="{21540236-BFD5-4A9D-8840-4703E7F76825}"/>
          </ac:spMkLst>
        </pc:spChg>
        <pc:spChg chg="add">
          <ac:chgData name="Emine Şentürk" userId="01028f69-7b43-4e5a-abe9-7b91942af445" providerId="ADAL" clId="{24B7E316-E930-4A00-A911-A4928D6FF81B}" dt="2023-09-28T00:03:14.315" v="1433" actId="26606"/>
          <ac:spMkLst>
            <pc:docMk/>
            <pc:sldMk cId="2777114565" sldId="281"/>
            <ac:spMk id="27" creationId="{2C61293E-6EBE-43EF-A52C-9BEBFD7679D4}"/>
          </ac:spMkLst>
        </pc:spChg>
        <pc:spChg chg="add">
          <ac:chgData name="Emine Şentürk" userId="01028f69-7b43-4e5a-abe9-7b91942af445" providerId="ADAL" clId="{24B7E316-E930-4A00-A911-A4928D6FF81B}" dt="2023-09-28T00:03:14.315" v="1433" actId="26606"/>
          <ac:spMkLst>
            <pc:docMk/>
            <pc:sldMk cId="2777114565" sldId="281"/>
            <ac:spMk id="29" creationId="{21540236-BFD5-4A9D-8840-4703E7F76825}"/>
          </ac:spMkLst>
        </pc:spChg>
        <pc:picChg chg="add del">
          <ac:chgData name="Emine Şentürk" userId="01028f69-7b43-4e5a-abe9-7b91942af445" providerId="ADAL" clId="{24B7E316-E930-4A00-A911-A4928D6FF81B}" dt="2023-09-28T00:02:56.900" v="1424" actId="26606"/>
          <ac:picMkLst>
            <pc:docMk/>
            <pc:sldMk cId="2777114565" sldId="281"/>
            <ac:picMk id="5" creationId="{2ACA6094-12B9-86ED-F008-B366A9F7645E}"/>
          </ac:picMkLst>
        </pc:picChg>
        <pc:picChg chg="add del">
          <ac:chgData name="Emine Şentürk" userId="01028f69-7b43-4e5a-abe9-7b91942af445" providerId="ADAL" clId="{24B7E316-E930-4A00-A911-A4928D6FF81B}" dt="2023-09-28T00:02:58.525" v="1426" actId="26606"/>
          <ac:picMkLst>
            <pc:docMk/>
            <pc:sldMk cId="2777114565" sldId="281"/>
            <ac:picMk id="14" creationId="{7CAC4B82-4834-68AC-58C5-998FB2A0AC3C}"/>
          </ac:picMkLst>
        </pc:picChg>
        <pc:picChg chg="add del">
          <ac:chgData name="Emine Şentürk" userId="01028f69-7b43-4e5a-abe9-7b91942af445" providerId="ADAL" clId="{24B7E316-E930-4A00-A911-A4928D6FF81B}" dt="2023-09-28T00:03:02.875" v="1428" actId="26606"/>
          <ac:picMkLst>
            <pc:docMk/>
            <pc:sldMk cId="2777114565" sldId="281"/>
            <ac:picMk id="18" creationId="{51A318F9-82E6-E8ED-5FA7-0B085A3AAAB9}"/>
          </ac:picMkLst>
        </pc:picChg>
        <pc:picChg chg="add del">
          <ac:chgData name="Emine Şentürk" userId="01028f69-7b43-4e5a-abe9-7b91942af445" providerId="ADAL" clId="{24B7E316-E930-4A00-A911-A4928D6FF81B}" dt="2023-09-28T00:03:09.038" v="1430" actId="26606"/>
          <ac:picMkLst>
            <pc:docMk/>
            <pc:sldMk cId="2777114565" sldId="281"/>
            <ac:picMk id="21" creationId="{7CAC4B82-4834-68AC-58C5-998FB2A0AC3C}"/>
          </ac:picMkLst>
        </pc:picChg>
        <pc:picChg chg="add del">
          <ac:chgData name="Emine Şentürk" userId="01028f69-7b43-4e5a-abe9-7b91942af445" providerId="ADAL" clId="{24B7E316-E930-4A00-A911-A4928D6FF81B}" dt="2023-09-28T00:03:14.295" v="1432" actId="26606"/>
          <ac:picMkLst>
            <pc:docMk/>
            <pc:sldMk cId="2777114565" sldId="281"/>
            <ac:picMk id="24" creationId="{08CD2B31-5D56-6BE4-99F1-3132B435AF64}"/>
          </ac:picMkLst>
        </pc:picChg>
        <pc:picChg chg="add">
          <ac:chgData name="Emine Şentürk" userId="01028f69-7b43-4e5a-abe9-7b91942af445" providerId="ADAL" clId="{24B7E316-E930-4A00-A911-A4928D6FF81B}" dt="2023-09-28T00:03:14.315" v="1433" actId="26606"/>
          <ac:picMkLst>
            <pc:docMk/>
            <pc:sldMk cId="2777114565" sldId="281"/>
            <ac:picMk id="28" creationId="{7CAC4B82-4834-68AC-58C5-998FB2A0AC3C}"/>
          </ac:picMkLst>
        </pc:picChg>
        <pc:cxnChg chg="add del">
          <ac:chgData name="Emine Şentürk" userId="01028f69-7b43-4e5a-abe9-7b91942af445" providerId="ADAL" clId="{24B7E316-E930-4A00-A911-A4928D6FF81B}" dt="2023-09-28T00:03:14.295" v="1432" actId="26606"/>
          <ac:cxnSpMkLst>
            <pc:docMk/>
            <pc:sldMk cId="2777114565" sldId="281"/>
            <ac:cxnSpMk id="25" creationId="{1503BFE4-729B-D9D0-C17B-501E6AF1127A}"/>
          </ac:cxnSpMkLst>
        </pc:cxnChg>
      </pc:sldChg>
      <pc:sldChg chg="modSp add mod ord">
        <pc:chgData name="Emine Şentürk" userId="01028f69-7b43-4e5a-abe9-7b91942af445" providerId="ADAL" clId="{24B7E316-E930-4A00-A911-A4928D6FF81B}" dt="2023-09-28T02:23:56.617" v="2136"/>
        <pc:sldMkLst>
          <pc:docMk/>
          <pc:sldMk cId="4041380618" sldId="282"/>
        </pc:sldMkLst>
        <pc:spChg chg="mod">
          <ac:chgData name="Emine Şentürk" userId="01028f69-7b43-4e5a-abe9-7b91942af445" providerId="ADAL" clId="{24B7E316-E930-4A00-A911-A4928D6FF81B}" dt="2023-09-27T23:59:04.820" v="1158" actId="20577"/>
          <ac:spMkLst>
            <pc:docMk/>
            <pc:sldMk cId="4041380618" sldId="282"/>
            <ac:spMk id="3" creationId="{3786BC7C-BF46-5332-671D-37D44406D67D}"/>
          </ac:spMkLst>
        </pc:spChg>
      </pc:sldChg>
      <pc:sldChg chg="new del">
        <pc:chgData name="Emine Şentürk" userId="01028f69-7b43-4e5a-abe9-7b91942af445" providerId="ADAL" clId="{24B7E316-E930-4A00-A911-A4928D6FF81B}" dt="2023-09-28T00:59:35.669" v="1490" actId="47"/>
        <pc:sldMkLst>
          <pc:docMk/>
          <pc:sldMk cId="1010926169" sldId="283"/>
        </pc:sldMkLst>
      </pc:sldChg>
      <pc:sldChg chg="addSp delSp modSp mod">
        <pc:chgData name="Emine Şentürk" userId="01028f69-7b43-4e5a-abe9-7b91942af445" providerId="ADAL" clId="{24B7E316-E930-4A00-A911-A4928D6FF81B}" dt="2023-09-28T00:27:03.568" v="1457" actId="20577"/>
        <pc:sldMkLst>
          <pc:docMk/>
          <pc:sldMk cId="3584455168" sldId="290"/>
        </pc:sldMkLst>
        <pc:spChg chg="mod">
          <ac:chgData name="Emine Şentürk" userId="01028f69-7b43-4e5a-abe9-7b91942af445" providerId="ADAL" clId="{24B7E316-E930-4A00-A911-A4928D6FF81B}" dt="2023-09-28T00:27:03.568" v="1457" actId="20577"/>
          <ac:spMkLst>
            <pc:docMk/>
            <pc:sldMk cId="3584455168" sldId="290"/>
            <ac:spMk id="2" creationId="{C2FF04F4-AE78-B023-9E8C-600858F0E076}"/>
          </ac:spMkLst>
        </pc:spChg>
        <pc:spChg chg="add del">
          <ac:chgData name="Emine Şentürk" userId="01028f69-7b43-4e5a-abe9-7b91942af445" providerId="ADAL" clId="{24B7E316-E930-4A00-A911-A4928D6FF81B}" dt="2023-09-28T00:26:39.329" v="1438" actId="26606"/>
          <ac:spMkLst>
            <pc:docMk/>
            <pc:sldMk cId="3584455168" sldId="290"/>
            <ac:spMk id="14" creationId="{5C8908E2-EE49-44D2-9428-A28D2312A8D5}"/>
          </ac:spMkLst>
        </pc:spChg>
        <pc:spChg chg="add del">
          <ac:chgData name="Emine Şentürk" userId="01028f69-7b43-4e5a-abe9-7b91942af445" providerId="ADAL" clId="{24B7E316-E930-4A00-A911-A4928D6FF81B}" dt="2023-09-28T00:26:39.329" v="1438" actId="26606"/>
          <ac:spMkLst>
            <pc:docMk/>
            <pc:sldMk cId="3584455168" sldId="290"/>
            <ac:spMk id="20" creationId="{7449A6C7-D15F-4AA5-BFA5-71A404B47016}"/>
          </ac:spMkLst>
        </pc:spChg>
        <pc:spChg chg="add del">
          <ac:chgData name="Emine Şentürk" userId="01028f69-7b43-4e5a-abe9-7b91942af445" providerId="ADAL" clId="{24B7E316-E930-4A00-A911-A4928D6FF81B}" dt="2023-09-28T00:26:39.329" v="1438" actId="26606"/>
          <ac:spMkLst>
            <pc:docMk/>
            <pc:sldMk cId="3584455168" sldId="290"/>
            <ac:spMk id="22" creationId="{ED888B23-07FA-482A-96DF-47E31AF1A603}"/>
          </ac:spMkLst>
        </pc:spChg>
        <pc:spChg chg="add del">
          <ac:chgData name="Emine Şentürk" userId="01028f69-7b43-4e5a-abe9-7b91942af445" providerId="ADAL" clId="{24B7E316-E930-4A00-A911-A4928D6FF81B}" dt="2023-09-28T00:26:39.329" v="1438" actId="26606"/>
          <ac:spMkLst>
            <pc:docMk/>
            <pc:sldMk cId="3584455168" sldId="290"/>
            <ac:spMk id="27" creationId="{955A2079-FA98-4876-80F0-72364A7D2EA4}"/>
          </ac:spMkLst>
        </pc:spChg>
        <pc:grpChg chg="add del">
          <ac:chgData name="Emine Şentürk" userId="01028f69-7b43-4e5a-abe9-7b91942af445" providerId="ADAL" clId="{24B7E316-E930-4A00-A911-A4928D6FF81B}" dt="2023-09-28T00:26:39.329" v="1438" actId="26606"/>
          <ac:grpSpMkLst>
            <pc:docMk/>
            <pc:sldMk cId="3584455168" sldId="290"/>
            <ac:grpSpMk id="16" creationId="{05314994-6337-4875-8CF5-652CAFE8342C}"/>
          </ac:grpSpMkLst>
        </pc:grpChg>
        <pc:graphicFrameChg chg="mod modGraphic">
          <ac:chgData name="Emine Şentürk" userId="01028f69-7b43-4e5a-abe9-7b91942af445" providerId="ADAL" clId="{24B7E316-E930-4A00-A911-A4928D6FF81B}" dt="2023-09-28T00:26:39.329" v="1438" actId="26606"/>
          <ac:graphicFrameMkLst>
            <pc:docMk/>
            <pc:sldMk cId="3584455168" sldId="290"/>
            <ac:graphicFrameMk id="9" creationId="{CE7CDB9D-807C-E69A-1E6C-5A941BC17584}"/>
          </ac:graphicFrameMkLst>
        </pc:graphicFrameChg>
      </pc:sldChg>
      <pc:sldChg chg="modSp mod">
        <pc:chgData name="Emine Şentürk" userId="01028f69-7b43-4e5a-abe9-7b91942af445" providerId="ADAL" clId="{24B7E316-E930-4A00-A911-A4928D6FF81B}" dt="2023-09-28T00:52:12.026" v="1479" actId="14100"/>
        <pc:sldMkLst>
          <pc:docMk/>
          <pc:sldMk cId="2748988341" sldId="295"/>
        </pc:sldMkLst>
        <pc:spChg chg="mod">
          <ac:chgData name="Emine Şentürk" userId="01028f69-7b43-4e5a-abe9-7b91942af445" providerId="ADAL" clId="{24B7E316-E930-4A00-A911-A4928D6FF81B}" dt="2023-09-28T00:51:38.125" v="1475" actId="122"/>
          <ac:spMkLst>
            <pc:docMk/>
            <pc:sldMk cId="2748988341" sldId="295"/>
            <ac:spMk id="4" creationId="{18E76F8E-CCB1-2626-77A6-DC95C6CC1A8C}"/>
          </ac:spMkLst>
        </pc:spChg>
        <pc:graphicFrameChg chg="mod">
          <ac:chgData name="Emine Şentürk" userId="01028f69-7b43-4e5a-abe9-7b91942af445" providerId="ADAL" clId="{24B7E316-E930-4A00-A911-A4928D6FF81B}" dt="2023-09-28T00:52:12.026" v="1479" actId="14100"/>
          <ac:graphicFrameMkLst>
            <pc:docMk/>
            <pc:sldMk cId="2748988341" sldId="295"/>
            <ac:graphicFrameMk id="22" creationId="{D6D702B8-15C5-B830-FFD3-838CAD714E80}"/>
          </ac:graphicFrameMkLst>
        </pc:graphicFrameChg>
      </pc:sldChg>
      <pc:sldChg chg="modSp mod">
        <pc:chgData name="Emine Şentürk" userId="01028f69-7b43-4e5a-abe9-7b91942af445" providerId="ADAL" clId="{24B7E316-E930-4A00-A911-A4928D6FF81B}" dt="2023-09-28T01:01:20.809" v="1598" actId="12"/>
        <pc:sldMkLst>
          <pc:docMk/>
          <pc:sldMk cId="3217201708" sldId="296"/>
        </pc:sldMkLst>
        <pc:spChg chg="mod">
          <ac:chgData name="Emine Şentürk" userId="01028f69-7b43-4e5a-abe9-7b91942af445" providerId="ADAL" clId="{24B7E316-E930-4A00-A911-A4928D6FF81B}" dt="2023-09-28T01:01:20.809" v="1598" actId="12"/>
          <ac:spMkLst>
            <pc:docMk/>
            <pc:sldMk cId="3217201708" sldId="296"/>
            <ac:spMk id="10" creationId="{314C83C4-AD86-C433-C823-9E84D907EFD4}"/>
          </ac:spMkLst>
        </pc:spChg>
      </pc:sldChg>
      <pc:sldChg chg="addSp del delDesignElem">
        <pc:chgData name="Emine Şentürk" userId="01028f69-7b43-4e5a-abe9-7b91942af445" providerId="ADAL" clId="{24B7E316-E930-4A00-A911-A4928D6FF81B}" dt="2023-09-28T01:04:45.907" v="1601"/>
        <pc:sldMkLst>
          <pc:docMk/>
          <pc:sldMk cId="1253194446" sldId="297"/>
        </pc:sldMkLst>
        <pc:spChg chg="add">
          <ac:chgData name="Emine Şentürk" userId="01028f69-7b43-4e5a-abe9-7b91942af445" providerId="ADAL" clId="{24B7E316-E930-4A00-A911-A4928D6FF81B}" dt="2023-09-28T01:04:45.907" v="1601"/>
          <ac:spMkLst>
            <pc:docMk/>
            <pc:sldMk cId="1253194446" sldId="297"/>
            <ac:spMk id="8" creationId="{C4F049F8-87E1-403E-2A50-2F4544BF8589}"/>
          </ac:spMkLst>
        </pc:spChg>
        <pc:spChg chg="add">
          <ac:chgData name="Emine Şentürk" userId="01028f69-7b43-4e5a-abe9-7b91942af445" providerId="ADAL" clId="{24B7E316-E930-4A00-A911-A4928D6FF81B}" dt="2023-09-28T01:04:45.907" v="1601"/>
          <ac:spMkLst>
            <pc:docMk/>
            <pc:sldMk cId="1253194446" sldId="297"/>
            <ac:spMk id="10" creationId="{DD29B6E1-6E86-A1A0-2491-E5B84B3AAD7B}"/>
          </ac:spMkLst>
        </pc:spChg>
      </pc:sldChg>
      <pc:sldChg chg="ord">
        <pc:chgData name="Emine Şentürk" userId="01028f69-7b43-4e5a-abe9-7b91942af445" providerId="ADAL" clId="{24B7E316-E930-4A00-A911-A4928D6FF81B}" dt="2023-09-28T03:02:40.671" v="2350"/>
        <pc:sldMkLst>
          <pc:docMk/>
          <pc:sldMk cId="3595521844" sldId="299"/>
        </pc:sldMkLst>
      </pc:sldChg>
      <pc:sldChg chg="modSp mod">
        <pc:chgData name="Emine Şentürk" userId="01028f69-7b43-4e5a-abe9-7b91942af445" providerId="ADAL" clId="{24B7E316-E930-4A00-A911-A4928D6FF81B}" dt="2023-09-28T01:48:35.570" v="2071" actId="14100"/>
        <pc:sldMkLst>
          <pc:docMk/>
          <pc:sldMk cId="2465048352" sldId="305"/>
        </pc:sldMkLst>
        <pc:spChg chg="mod">
          <ac:chgData name="Emine Şentürk" userId="01028f69-7b43-4e5a-abe9-7b91942af445" providerId="ADAL" clId="{24B7E316-E930-4A00-A911-A4928D6FF81B}" dt="2023-09-28T01:48:35.570" v="2071" actId="14100"/>
          <ac:spMkLst>
            <pc:docMk/>
            <pc:sldMk cId="2465048352" sldId="305"/>
            <ac:spMk id="3" creationId="{B66CA0F9-3065-AE1E-BEF5-4A80F23B927B}"/>
          </ac:spMkLst>
        </pc:spChg>
      </pc:sldChg>
      <pc:sldChg chg="modSp mod">
        <pc:chgData name="Emine Şentürk" userId="01028f69-7b43-4e5a-abe9-7b91942af445" providerId="ADAL" clId="{24B7E316-E930-4A00-A911-A4928D6FF81B}" dt="2023-09-28T01:50:49.451" v="2080" actId="313"/>
        <pc:sldMkLst>
          <pc:docMk/>
          <pc:sldMk cId="2283590023" sldId="308"/>
        </pc:sldMkLst>
        <pc:spChg chg="mod">
          <ac:chgData name="Emine Şentürk" userId="01028f69-7b43-4e5a-abe9-7b91942af445" providerId="ADAL" clId="{24B7E316-E930-4A00-A911-A4928D6FF81B}" dt="2023-09-28T01:50:49.451" v="2080" actId="313"/>
          <ac:spMkLst>
            <pc:docMk/>
            <pc:sldMk cId="2283590023" sldId="308"/>
            <ac:spMk id="3" creationId="{63D74764-76D6-DD21-2EEE-9840FDCA6576}"/>
          </ac:spMkLst>
        </pc:spChg>
      </pc:sldChg>
      <pc:sldChg chg="modSp mod">
        <pc:chgData name="Emine Şentürk" userId="01028f69-7b43-4e5a-abe9-7b91942af445" providerId="ADAL" clId="{24B7E316-E930-4A00-A911-A4928D6FF81B}" dt="2023-09-28T01:47:32.234" v="2065" actId="14100"/>
        <pc:sldMkLst>
          <pc:docMk/>
          <pc:sldMk cId="4036018038" sldId="309"/>
        </pc:sldMkLst>
        <pc:spChg chg="mod">
          <ac:chgData name="Emine Şentürk" userId="01028f69-7b43-4e5a-abe9-7b91942af445" providerId="ADAL" clId="{24B7E316-E930-4A00-A911-A4928D6FF81B}" dt="2023-09-28T01:47:32.234" v="2065" actId="14100"/>
          <ac:spMkLst>
            <pc:docMk/>
            <pc:sldMk cId="4036018038" sldId="309"/>
            <ac:spMk id="2" creationId="{36319FD5-6B3F-D8A1-E5FB-D29A9DF72A71}"/>
          </ac:spMkLst>
        </pc:spChg>
        <pc:spChg chg="mod">
          <ac:chgData name="Emine Şentürk" userId="01028f69-7b43-4e5a-abe9-7b91942af445" providerId="ADAL" clId="{24B7E316-E930-4A00-A911-A4928D6FF81B}" dt="2023-09-28T01:47:26.052" v="2064" actId="14100"/>
          <ac:spMkLst>
            <pc:docMk/>
            <pc:sldMk cId="4036018038" sldId="309"/>
            <ac:spMk id="3" creationId="{0D8CABC5-DCE3-FA1E-1399-E96B2F237325}"/>
          </ac:spMkLst>
        </pc:spChg>
      </pc:sldChg>
      <pc:sldChg chg="modSp mod">
        <pc:chgData name="Emine Şentürk" userId="01028f69-7b43-4e5a-abe9-7b91942af445" providerId="ADAL" clId="{24B7E316-E930-4A00-A911-A4928D6FF81B}" dt="2023-09-28T01:45:09.120" v="1895" actId="13926"/>
        <pc:sldMkLst>
          <pc:docMk/>
          <pc:sldMk cId="91848930" sldId="310"/>
        </pc:sldMkLst>
        <pc:spChg chg="mod">
          <ac:chgData name="Emine Şentürk" userId="01028f69-7b43-4e5a-abe9-7b91942af445" providerId="ADAL" clId="{24B7E316-E930-4A00-A911-A4928D6FF81B}" dt="2023-09-28T01:44:47.701" v="1893" actId="1076"/>
          <ac:spMkLst>
            <pc:docMk/>
            <pc:sldMk cId="91848930" sldId="310"/>
            <ac:spMk id="2" creationId="{255D7C08-274C-27F5-9573-F9323916A17A}"/>
          </ac:spMkLst>
        </pc:spChg>
        <pc:spChg chg="mod">
          <ac:chgData name="Emine Şentürk" userId="01028f69-7b43-4e5a-abe9-7b91942af445" providerId="ADAL" clId="{24B7E316-E930-4A00-A911-A4928D6FF81B}" dt="2023-09-28T01:45:09.120" v="1895" actId="13926"/>
          <ac:spMkLst>
            <pc:docMk/>
            <pc:sldMk cId="91848930" sldId="310"/>
            <ac:spMk id="3" creationId="{85366C0D-1AF1-56A5-B8F1-54752665EF8E}"/>
          </ac:spMkLst>
        </pc:spChg>
      </pc:sldChg>
      <pc:sldChg chg="addSp delSp modSp add mod setClrOvrMap">
        <pc:chgData name="Emine Şentürk" userId="01028f69-7b43-4e5a-abe9-7b91942af445" providerId="ADAL" clId="{24B7E316-E930-4A00-A911-A4928D6FF81B}" dt="2023-09-28T01:59:54.304" v="2121" actId="14100"/>
        <pc:sldMkLst>
          <pc:docMk/>
          <pc:sldMk cId="3155486324" sldId="316"/>
        </pc:sldMkLst>
        <pc:spChg chg="mod">
          <ac:chgData name="Emine Şentürk" userId="01028f69-7b43-4e5a-abe9-7b91942af445" providerId="ADAL" clId="{24B7E316-E930-4A00-A911-A4928D6FF81B}" dt="2023-09-28T01:59:28.640" v="2115" actId="26606"/>
          <ac:spMkLst>
            <pc:docMk/>
            <pc:sldMk cId="3155486324" sldId="316"/>
            <ac:spMk id="2" creationId="{303BBC10-45D5-2FE4-0047-43F0C90A7CC1}"/>
          </ac:spMkLst>
        </pc:spChg>
        <pc:spChg chg="mod">
          <ac:chgData name="Emine Şentürk" userId="01028f69-7b43-4e5a-abe9-7b91942af445" providerId="ADAL" clId="{24B7E316-E930-4A00-A911-A4928D6FF81B}" dt="2023-09-28T01:59:54.304" v="2121" actId="14100"/>
          <ac:spMkLst>
            <pc:docMk/>
            <pc:sldMk cId="3155486324" sldId="316"/>
            <ac:spMk id="3" creationId="{3786BC7C-BF46-5332-671D-37D44406D67D}"/>
          </ac:spMkLst>
        </pc:spChg>
        <pc:spChg chg="del">
          <ac:chgData name="Emine Şentürk" userId="01028f69-7b43-4e5a-abe9-7b91942af445" providerId="ADAL" clId="{24B7E316-E930-4A00-A911-A4928D6FF81B}" dt="2023-09-28T01:58:30.640" v="2082" actId="26606"/>
          <ac:spMkLst>
            <pc:docMk/>
            <pc:sldMk cId="3155486324" sldId="316"/>
            <ac:spMk id="19" creationId="{E91DC736-0EF8-4F87-9146-EBF1D2EE4D3D}"/>
          </ac:spMkLst>
        </pc:spChg>
        <pc:spChg chg="del">
          <ac:chgData name="Emine Şentürk" userId="01028f69-7b43-4e5a-abe9-7b91942af445" providerId="ADAL" clId="{24B7E316-E930-4A00-A911-A4928D6FF81B}" dt="2023-09-28T01:58:30.640" v="2082" actId="26606"/>
          <ac:spMkLst>
            <pc:docMk/>
            <pc:sldMk cId="3155486324" sldId="316"/>
            <ac:spMk id="21" creationId="{097CD68E-23E3-4007-8847-CD0944C4F7BE}"/>
          </ac:spMkLst>
        </pc:spChg>
        <pc:spChg chg="del">
          <ac:chgData name="Emine Şentürk" userId="01028f69-7b43-4e5a-abe9-7b91942af445" providerId="ADAL" clId="{24B7E316-E930-4A00-A911-A4928D6FF81B}" dt="2023-09-28T01:58:30.640" v="2082" actId="26606"/>
          <ac:spMkLst>
            <pc:docMk/>
            <pc:sldMk cId="3155486324" sldId="316"/>
            <ac:spMk id="23" creationId="{AF2F604E-43BE-4DC3-B983-E071523364F8}"/>
          </ac:spMkLst>
        </pc:spChg>
        <pc:spChg chg="del">
          <ac:chgData name="Emine Şentürk" userId="01028f69-7b43-4e5a-abe9-7b91942af445" providerId="ADAL" clId="{24B7E316-E930-4A00-A911-A4928D6FF81B}" dt="2023-09-28T01:58:30.640" v="2082" actId="26606"/>
          <ac:spMkLst>
            <pc:docMk/>
            <pc:sldMk cId="3155486324" sldId="316"/>
            <ac:spMk id="25" creationId="{08C9B587-E65E-4B52-B37C-ABEBB6E87928}"/>
          </ac:spMkLst>
        </pc:spChg>
        <pc:spChg chg="add del">
          <ac:chgData name="Emine Şentürk" userId="01028f69-7b43-4e5a-abe9-7b91942af445" providerId="ADAL" clId="{24B7E316-E930-4A00-A911-A4928D6FF81B}" dt="2023-09-28T01:59:28.640" v="2115" actId="26606"/>
          <ac:spMkLst>
            <pc:docMk/>
            <pc:sldMk cId="3155486324" sldId="316"/>
            <ac:spMk id="30" creationId="{2C61293E-6EBE-43EF-A52C-9BEBFD7679D4}"/>
          </ac:spMkLst>
        </pc:spChg>
        <pc:spChg chg="add del">
          <ac:chgData name="Emine Şentürk" userId="01028f69-7b43-4e5a-abe9-7b91942af445" providerId="ADAL" clId="{24B7E316-E930-4A00-A911-A4928D6FF81B}" dt="2023-09-28T01:59:28.640" v="2115" actId="26606"/>
          <ac:spMkLst>
            <pc:docMk/>
            <pc:sldMk cId="3155486324" sldId="316"/>
            <ac:spMk id="32" creationId="{21540236-BFD5-4A9D-8840-4703E7F76825}"/>
          </ac:spMkLst>
        </pc:spChg>
        <pc:spChg chg="add del">
          <ac:chgData name="Emine Şentürk" userId="01028f69-7b43-4e5a-abe9-7b91942af445" providerId="ADAL" clId="{24B7E316-E930-4A00-A911-A4928D6FF81B}" dt="2023-09-28T01:59:28.640" v="2115" actId="26606"/>
          <ac:spMkLst>
            <pc:docMk/>
            <pc:sldMk cId="3155486324" sldId="316"/>
            <ac:spMk id="37" creationId="{2C61293E-6EBE-43EF-A52C-9BEBFD7679D4}"/>
          </ac:spMkLst>
        </pc:spChg>
        <pc:spChg chg="add del">
          <ac:chgData name="Emine Şentürk" userId="01028f69-7b43-4e5a-abe9-7b91942af445" providerId="ADAL" clId="{24B7E316-E930-4A00-A911-A4928D6FF81B}" dt="2023-09-28T01:59:28.640" v="2115" actId="26606"/>
          <ac:spMkLst>
            <pc:docMk/>
            <pc:sldMk cId="3155486324" sldId="316"/>
            <ac:spMk id="39" creationId="{21540236-BFD5-4A9D-8840-4703E7F76825}"/>
          </ac:spMkLst>
        </pc:spChg>
        <pc:picChg chg="mod ord">
          <ac:chgData name="Emine Şentürk" userId="01028f69-7b43-4e5a-abe9-7b91942af445" providerId="ADAL" clId="{24B7E316-E930-4A00-A911-A4928D6FF81B}" dt="2023-09-28T01:58:30.640" v="2082" actId="26606"/>
          <ac:picMkLst>
            <pc:docMk/>
            <pc:sldMk cId="3155486324" sldId="316"/>
            <ac:picMk id="14" creationId="{FFDC1C72-9F5F-9719-F040-BDD1479A8334}"/>
          </ac:picMkLst>
        </pc:picChg>
      </pc:sldChg>
      <pc:sldChg chg="new del">
        <pc:chgData name="Emine Şentürk" userId="01028f69-7b43-4e5a-abe9-7b91942af445" providerId="ADAL" clId="{24B7E316-E930-4A00-A911-A4928D6FF81B}" dt="2023-09-28T02:00:58.898" v="2125" actId="2696"/>
        <pc:sldMkLst>
          <pc:docMk/>
          <pc:sldMk cId="557253604" sldId="317"/>
        </pc:sldMkLst>
      </pc:sldChg>
      <pc:sldChg chg="addSp delSp modSp add mod ord setClrOvrMap">
        <pc:chgData name="Emine Şentürk" userId="01028f69-7b43-4e5a-abe9-7b91942af445" providerId="ADAL" clId="{24B7E316-E930-4A00-A911-A4928D6FF81B}" dt="2023-09-28T02:26:42.866" v="2155"/>
        <pc:sldMkLst>
          <pc:docMk/>
          <pc:sldMk cId="567543365" sldId="319"/>
        </pc:sldMkLst>
        <pc:spChg chg="mod">
          <ac:chgData name="Emine Şentürk" userId="01028f69-7b43-4e5a-abe9-7b91942af445" providerId="ADAL" clId="{24B7E316-E930-4A00-A911-A4928D6FF81B}" dt="2023-09-28T02:24:51.576" v="2143" actId="14100"/>
          <ac:spMkLst>
            <pc:docMk/>
            <pc:sldMk cId="567543365" sldId="319"/>
            <ac:spMk id="2" creationId="{303BBC10-45D5-2FE4-0047-43F0C90A7CC1}"/>
          </ac:spMkLst>
        </pc:spChg>
        <pc:spChg chg="mod">
          <ac:chgData name="Emine Şentürk" userId="01028f69-7b43-4e5a-abe9-7b91942af445" providerId="ADAL" clId="{24B7E316-E930-4A00-A911-A4928D6FF81B}" dt="2023-09-28T02:24:46.903" v="2142" actId="14100"/>
          <ac:spMkLst>
            <pc:docMk/>
            <pc:sldMk cId="567543365" sldId="319"/>
            <ac:spMk id="3" creationId="{3786BC7C-BF46-5332-671D-37D44406D67D}"/>
          </ac:spMkLst>
        </pc:spChg>
        <pc:spChg chg="del">
          <ac:chgData name="Emine Şentürk" userId="01028f69-7b43-4e5a-abe9-7b91942af445" providerId="ADAL" clId="{24B7E316-E930-4A00-A911-A4928D6FF81B}" dt="2023-09-28T02:24:35.199" v="2140" actId="26606"/>
          <ac:spMkLst>
            <pc:docMk/>
            <pc:sldMk cId="567543365" sldId="319"/>
            <ac:spMk id="19" creationId="{E91DC736-0EF8-4F87-9146-EBF1D2EE4D3D}"/>
          </ac:spMkLst>
        </pc:spChg>
        <pc:spChg chg="del">
          <ac:chgData name="Emine Şentürk" userId="01028f69-7b43-4e5a-abe9-7b91942af445" providerId="ADAL" clId="{24B7E316-E930-4A00-A911-A4928D6FF81B}" dt="2023-09-28T02:24:35.199" v="2140" actId="26606"/>
          <ac:spMkLst>
            <pc:docMk/>
            <pc:sldMk cId="567543365" sldId="319"/>
            <ac:spMk id="21" creationId="{097CD68E-23E3-4007-8847-CD0944C4F7BE}"/>
          </ac:spMkLst>
        </pc:spChg>
        <pc:spChg chg="del">
          <ac:chgData name="Emine Şentürk" userId="01028f69-7b43-4e5a-abe9-7b91942af445" providerId="ADAL" clId="{24B7E316-E930-4A00-A911-A4928D6FF81B}" dt="2023-09-28T02:24:35.199" v="2140" actId="26606"/>
          <ac:spMkLst>
            <pc:docMk/>
            <pc:sldMk cId="567543365" sldId="319"/>
            <ac:spMk id="23" creationId="{AF2F604E-43BE-4DC3-B983-E071523364F8}"/>
          </ac:spMkLst>
        </pc:spChg>
        <pc:spChg chg="del">
          <ac:chgData name="Emine Şentürk" userId="01028f69-7b43-4e5a-abe9-7b91942af445" providerId="ADAL" clId="{24B7E316-E930-4A00-A911-A4928D6FF81B}" dt="2023-09-28T02:24:35.199" v="2140" actId="26606"/>
          <ac:spMkLst>
            <pc:docMk/>
            <pc:sldMk cId="567543365" sldId="319"/>
            <ac:spMk id="25" creationId="{08C9B587-E65E-4B52-B37C-ABEBB6E87928}"/>
          </ac:spMkLst>
        </pc:spChg>
        <pc:spChg chg="add">
          <ac:chgData name="Emine Şentürk" userId="01028f69-7b43-4e5a-abe9-7b91942af445" providerId="ADAL" clId="{24B7E316-E930-4A00-A911-A4928D6FF81B}" dt="2023-09-28T02:24:35.199" v="2140" actId="26606"/>
          <ac:spMkLst>
            <pc:docMk/>
            <pc:sldMk cId="567543365" sldId="319"/>
            <ac:spMk id="30" creationId="{79BB35BC-D5C2-4C8B-A22A-A71E6191913B}"/>
          </ac:spMkLst>
        </pc:spChg>
        <pc:picChg chg="mod ord">
          <ac:chgData name="Emine Şentürk" userId="01028f69-7b43-4e5a-abe9-7b91942af445" providerId="ADAL" clId="{24B7E316-E930-4A00-A911-A4928D6FF81B}" dt="2023-09-28T02:24:35.199" v="2140" actId="26606"/>
          <ac:picMkLst>
            <pc:docMk/>
            <pc:sldMk cId="567543365" sldId="319"/>
            <ac:picMk id="14" creationId="{FFDC1C72-9F5F-9719-F040-BDD1479A8334}"/>
          </ac:picMkLst>
        </pc:picChg>
      </pc:sldChg>
      <pc:sldChg chg="modSp add mod">
        <pc:chgData name="Emine Şentürk" userId="01028f69-7b43-4e5a-abe9-7b91942af445" providerId="ADAL" clId="{24B7E316-E930-4A00-A911-A4928D6FF81B}" dt="2023-09-28T02:25:53.073" v="2149" actId="948"/>
        <pc:sldMkLst>
          <pc:docMk/>
          <pc:sldMk cId="3500820751" sldId="320"/>
        </pc:sldMkLst>
        <pc:spChg chg="mod">
          <ac:chgData name="Emine Şentürk" userId="01028f69-7b43-4e5a-abe9-7b91942af445" providerId="ADAL" clId="{24B7E316-E930-4A00-A911-A4928D6FF81B}" dt="2023-09-28T02:25:53.073" v="2149" actId="948"/>
          <ac:spMkLst>
            <pc:docMk/>
            <pc:sldMk cId="3500820751" sldId="320"/>
            <ac:spMk id="3" creationId="{3786BC7C-BF46-5332-671D-37D44406D67D}"/>
          </ac:spMkLst>
        </pc:spChg>
      </pc:sldChg>
      <pc:sldChg chg="new del">
        <pc:chgData name="Emine Şentürk" userId="01028f69-7b43-4e5a-abe9-7b91942af445" providerId="ADAL" clId="{24B7E316-E930-4A00-A911-A4928D6FF81B}" dt="2023-09-28T02:32:29.012" v="2157" actId="2696"/>
        <pc:sldMkLst>
          <pc:docMk/>
          <pc:sldMk cId="3352015193" sldId="321"/>
        </pc:sldMkLst>
      </pc:sldChg>
      <pc:sldChg chg="addSp delSp modSp new mod setBg">
        <pc:chgData name="Emine Şentürk" userId="01028f69-7b43-4e5a-abe9-7b91942af445" providerId="ADAL" clId="{24B7E316-E930-4A00-A911-A4928D6FF81B}" dt="2023-09-28T02:49:58.846" v="2301" actId="1076"/>
        <pc:sldMkLst>
          <pc:docMk/>
          <pc:sldMk cId="2525761482" sldId="323"/>
        </pc:sldMkLst>
        <pc:spChg chg="del">
          <ac:chgData name="Emine Şentürk" userId="01028f69-7b43-4e5a-abe9-7b91942af445" providerId="ADAL" clId="{24B7E316-E930-4A00-A911-A4928D6FF81B}" dt="2023-09-28T02:47:34.049" v="2288" actId="26606"/>
          <ac:spMkLst>
            <pc:docMk/>
            <pc:sldMk cId="2525761482" sldId="323"/>
            <ac:spMk id="2" creationId="{3820E31B-BAB1-6860-FD37-0B38F1193261}"/>
          </ac:spMkLst>
        </pc:spChg>
        <pc:spChg chg="del">
          <ac:chgData name="Emine Şentürk" userId="01028f69-7b43-4e5a-abe9-7b91942af445" providerId="ADAL" clId="{24B7E316-E930-4A00-A911-A4928D6FF81B}" dt="2023-09-28T02:47:34.049" v="2288" actId="26606"/>
          <ac:spMkLst>
            <pc:docMk/>
            <pc:sldMk cId="2525761482" sldId="323"/>
            <ac:spMk id="3" creationId="{95049FDB-8AD8-FECD-942D-52F5534F025C}"/>
          </ac:spMkLst>
        </pc:spChg>
        <pc:spChg chg="add mod">
          <ac:chgData name="Emine Şentürk" userId="01028f69-7b43-4e5a-abe9-7b91942af445" providerId="ADAL" clId="{24B7E316-E930-4A00-A911-A4928D6FF81B}" dt="2023-09-28T02:49:58.846" v="2301" actId="1076"/>
          <ac:spMkLst>
            <pc:docMk/>
            <pc:sldMk cId="2525761482" sldId="323"/>
            <ac:spMk id="5" creationId="{FFB5CB7B-FD41-EF4F-ECCF-EB7343279AFA}"/>
          </ac:spMkLst>
        </pc:spChg>
        <pc:spChg chg="add">
          <ac:chgData name="Emine Şentürk" userId="01028f69-7b43-4e5a-abe9-7b91942af445" providerId="ADAL" clId="{24B7E316-E930-4A00-A911-A4928D6FF81B}" dt="2023-09-28T02:47:34.049" v="2288" actId="26606"/>
          <ac:spMkLst>
            <pc:docMk/>
            <pc:sldMk cId="2525761482" sldId="323"/>
            <ac:spMk id="1031" creationId="{32BC26D8-82FB-445E-AA49-62A77D7C1EE0}"/>
          </ac:spMkLst>
        </pc:spChg>
        <pc:spChg chg="add">
          <ac:chgData name="Emine Şentürk" userId="01028f69-7b43-4e5a-abe9-7b91942af445" providerId="ADAL" clId="{24B7E316-E930-4A00-A911-A4928D6FF81B}" dt="2023-09-28T02:47:34.049" v="2288" actId="26606"/>
          <ac:spMkLst>
            <pc:docMk/>
            <pc:sldMk cId="2525761482" sldId="323"/>
            <ac:spMk id="1033" creationId="{CB44330D-EA18-4254-AA95-EB49948539B8}"/>
          </ac:spMkLst>
        </pc:spChg>
        <pc:picChg chg="add mod">
          <ac:chgData name="Emine Şentürk" userId="01028f69-7b43-4e5a-abe9-7b91942af445" providerId="ADAL" clId="{24B7E316-E930-4A00-A911-A4928D6FF81B}" dt="2023-09-28T02:47:34.049" v="2288" actId="26606"/>
          <ac:picMkLst>
            <pc:docMk/>
            <pc:sldMk cId="2525761482" sldId="323"/>
            <ac:picMk id="1026" creationId="{399AD686-CCEF-39DD-2FE6-61A7CEAE02C5}"/>
          </ac:picMkLst>
        </pc:picChg>
      </pc:sldChg>
      <pc:sldChg chg="addSp modSp new mod setBg">
        <pc:chgData name="Emine Şentürk" userId="01028f69-7b43-4e5a-abe9-7b91942af445" providerId="ADAL" clId="{24B7E316-E930-4A00-A911-A4928D6FF81B}" dt="2023-09-28T03:02:13.797" v="2348" actId="113"/>
        <pc:sldMkLst>
          <pc:docMk/>
          <pc:sldMk cId="2032760782" sldId="324"/>
        </pc:sldMkLst>
        <pc:spChg chg="mod">
          <ac:chgData name="Emine Şentürk" userId="01028f69-7b43-4e5a-abe9-7b91942af445" providerId="ADAL" clId="{24B7E316-E930-4A00-A911-A4928D6FF81B}" dt="2023-09-28T03:02:13.797" v="2348" actId="113"/>
          <ac:spMkLst>
            <pc:docMk/>
            <pc:sldMk cId="2032760782" sldId="324"/>
            <ac:spMk id="2" creationId="{1F2AB27D-C9A4-A63C-8A40-F84527D532ED}"/>
          </ac:spMkLst>
        </pc:spChg>
        <pc:spChg chg="mod">
          <ac:chgData name="Emine Şentürk" userId="01028f69-7b43-4e5a-abe9-7b91942af445" providerId="ADAL" clId="{24B7E316-E930-4A00-A911-A4928D6FF81B}" dt="2023-09-28T03:01:58.098" v="2343" actId="403"/>
          <ac:spMkLst>
            <pc:docMk/>
            <pc:sldMk cId="2032760782" sldId="324"/>
            <ac:spMk id="3" creationId="{9E0CBC7C-2156-B7E1-AE16-EA55824C71D0}"/>
          </ac:spMkLst>
        </pc:spChg>
        <pc:spChg chg="add">
          <ac:chgData name="Emine Şentürk" userId="01028f69-7b43-4e5a-abe9-7b91942af445" providerId="ADAL" clId="{24B7E316-E930-4A00-A911-A4928D6FF81B}" dt="2023-09-28T03:01:38.506" v="2338" actId="26606"/>
          <ac:spMkLst>
            <pc:docMk/>
            <pc:sldMk cId="2032760782" sldId="324"/>
            <ac:spMk id="9" creationId="{79BB35BC-D5C2-4C8B-A22A-A71E6191913B}"/>
          </ac:spMkLst>
        </pc:spChg>
        <pc:picChg chg="add">
          <ac:chgData name="Emine Şentürk" userId="01028f69-7b43-4e5a-abe9-7b91942af445" providerId="ADAL" clId="{24B7E316-E930-4A00-A911-A4928D6FF81B}" dt="2023-09-28T03:01:38.506" v="2338" actId="26606"/>
          <ac:picMkLst>
            <pc:docMk/>
            <pc:sldMk cId="2032760782" sldId="324"/>
            <ac:picMk id="5" creationId="{19DED781-A0E3-2BBE-1505-BFA0FCF24A71}"/>
          </ac:picMkLst>
        </pc:picChg>
      </pc:sldChg>
      <pc:sldChg chg="addSp delSp modSp new mod setBg modClrScheme addAnim delAnim chgLayout">
        <pc:chgData name="Emine Şentürk" userId="01028f69-7b43-4e5a-abe9-7b91942af445" providerId="ADAL" clId="{24B7E316-E930-4A00-A911-A4928D6FF81B}" dt="2023-09-28T03:10:57.210" v="2390" actId="26606"/>
        <pc:sldMkLst>
          <pc:docMk/>
          <pc:sldMk cId="1043279453" sldId="325"/>
        </pc:sldMkLst>
        <pc:spChg chg="del mod ord">
          <ac:chgData name="Emine Şentürk" userId="01028f69-7b43-4e5a-abe9-7b91942af445" providerId="ADAL" clId="{24B7E316-E930-4A00-A911-A4928D6FF81B}" dt="2023-09-28T03:10:21.416" v="2352" actId="700"/>
          <ac:spMkLst>
            <pc:docMk/>
            <pc:sldMk cId="1043279453" sldId="325"/>
            <ac:spMk id="2" creationId="{AC85CDB9-D3F9-4BE6-7FB0-50DF92CB1C48}"/>
          </ac:spMkLst>
        </pc:spChg>
        <pc:spChg chg="del mod ord">
          <ac:chgData name="Emine Şentürk" userId="01028f69-7b43-4e5a-abe9-7b91942af445" providerId="ADAL" clId="{24B7E316-E930-4A00-A911-A4928D6FF81B}" dt="2023-09-28T03:10:21.416" v="2352" actId="700"/>
          <ac:spMkLst>
            <pc:docMk/>
            <pc:sldMk cId="1043279453" sldId="325"/>
            <ac:spMk id="3" creationId="{F5E3839F-C48E-9AF8-E6F5-AE4319DD0A5E}"/>
          </ac:spMkLst>
        </pc:spChg>
        <pc:spChg chg="add mod ord">
          <ac:chgData name="Emine Şentürk" userId="01028f69-7b43-4e5a-abe9-7b91942af445" providerId="ADAL" clId="{24B7E316-E930-4A00-A911-A4928D6FF81B}" dt="2023-09-28T03:10:57.210" v="2390" actId="26606"/>
          <ac:spMkLst>
            <pc:docMk/>
            <pc:sldMk cId="1043279453" sldId="325"/>
            <ac:spMk id="4" creationId="{7787FCD7-2A19-656D-99F6-4C8A88FF4C96}"/>
          </ac:spMkLst>
        </pc:spChg>
        <pc:spChg chg="add mod ord">
          <ac:chgData name="Emine Şentürk" userId="01028f69-7b43-4e5a-abe9-7b91942af445" providerId="ADAL" clId="{24B7E316-E930-4A00-A911-A4928D6FF81B}" dt="2023-09-28T03:10:57.210" v="2390" actId="26606"/>
          <ac:spMkLst>
            <pc:docMk/>
            <pc:sldMk cId="1043279453" sldId="325"/>
            <ac:spMk id="5" creationId="{EB63DB81-B869-B4C4-48B6-671E82B2E6CF}"/>
          </ac:spMkLst>
        </pc:spChg>
        <pc:spChg chg="add del">
          <ac:chgData name="Emine Şentürk" userId="01028f69-7b43-4e5a-abe9-7b91942af445" providerId="ADAL" clId="{24B7E316-E930-4A00-A911-A4928D6FF81B}" dt="2023-09-28T03:10:48.140" v="2379" actId="26606"/>
          <ac:spMkLst>
            <pc:docMk/>
            <pc:sldMk cId="1043279453" sldId="325"/>
            <ac:spMk id="11" creationId="{5A59F003-E00A-43F9-91DC-CC54E3B87466}"/>
          </ac:spMkLst>
        </pc:spChg>
        <pc:spChg chg="add del">
          <ac:chgData name="Emine Şentürk" userId="01028f69-7b43-4e5a-abe9-7b91942af445" providerId="ADAL" clId="{24B7E316-E930-4A00-A911-A4928D6FF81B}" dt="2023-09-28T03:10:48.140" v="2379" actId="26606"/>
          <ac:spMkLst>
            <pc:docMk/>
            <pc:sldMk cId="1043279453" sldId="325"/>
            <ac:spMk id="13" creationId="{D74A4382-E3AD-430A-9A1F-DFA3E0E77A7D}"/>
          </ac:spMkLst>
        </pc:spChg>
        <pc:spChg chg="add del">
          <ac:chgData name="Emine Şentürk" userId="01028f69-7b43-4e5a-abe9-7b91942af445" providerId="ADAL" clId="{24B7E316-E930-4A00-A911-A4928D6FF81B}" dt="2023-09-28T03:10:48.140" v="2379" actId="26606"/>
          <ac:spMkLst>
            <pc:docMk/>
            <pc:sldMk cId="1043279453" sldId="325"/>
            <ac:spMk id="15" creationId="{79F40191-0F44-4FD1-82CC-ACB507C14BE6}"/>
          </ac:spMkLst>
        </pc:spChg>
        <pc:spChg chg="add del">
          <ac:chgData name="Emine Şentürk" userId="01028f69-7b43-4e5a-abe9-7b91942af445" providerId="ADAL" clId="{24B7E316-E930-4A00-A911-A4928D6FF81B}" dt="2023-09-28T03:10:51.932" v="2383" actId="26606"/>
          <ac:spMkLst>
            <pc:docMk/>
            <pc:sldMk cId="1043279453" sldId="325"/>
            <ac:spMk id="17" creationId="{C05A64E8-8A7E-1885-80C2-5065AD83514C}"/>
          </ac:spMkLst>
        </pc:spChg>
        <pc:spChg chg="add del">
          <ac:chgData name="Emine Şentürk" userId="01028f69-7b43-4e5a-abe9-7b91942af445" providerId="ADAL" clId="{24B7E316-E930-4A00-A911-A4928D6FF81B}" dt="2023-09-28T03:10:51.932" v="2383" actId="26606"/>
          <ac:spMkLst>
            <pc:docMk/>
            <pc:sldMk cId="1043279453" sldId="325"/>
            <ac:spMk id="19" creationId="{53E0A22C-11F5-81F7-047B-8B2857170B9B}"/>
          </ac:spMkLst>
        </pc:spChg>
        <pc:spChg chg="add del">
          <ac:chgData name="Emine Şentürk" userId="01028f69-7b43-4e5a-abe9-7b91942af445" providerId="ADAL" clId="{24B7E316-E930-4A00-A911-A4928D6FF81B}" dt="2023-09-28T03:10:51.932" v="2383" actId="26606"/>
          <ac:spMkLst>
            <pc:docMk/>
            <pc:sldMk cId="1043279453" sldId="325"/>
            <ac:spMk id="20" creationId="{4D60F200-5EB0-B223-2439-C96C67F0FEE1}"/>
          </ac:spMkLst>
        </pc:spChg>
        <pc:spChg chg="add del">
          <ac:chgData name="Emine Şentürk" userId="01028f69-7b43-4e5a-abe9-7b91942af445" providerId="ADAL" clId="{24B7E316-E930-4A00-A911-A4928D6FF81B}" dt="2023-09-28T03:10:51.932" v="2383" actId="26606"/>
          <ac:spMkLst>
            <pc:docMk/>
            <pc:sldMk cId="1043279453" sldId="325"/>
            <ac:spMk id="21" creationId="{FEFBFA78-9360-1E01-5448-6D5AE0A32601}"/>
          </ac:spMkLst>
        </pc:spChg>
        <pc:spChg chg="add del">
          <ac:chgData name="Emine Şentürk" userId="01028f69-7b43-4e5a-abe9-7b91942af445" providerId="ADAL" clId="{24B7E316-E930-4A00-A911-A4928D6FF81B}" dt="2023-09-28T03:10:51.932" v="2383" actId="26606"/>
          <ac:spMkLst>
            <pc:docMk/>
            <pc:sldMk cId="1043279453" sldId="325"/>
            <ac:spMk id="22" creationId="{1740453C-744F-DB3A-47EC-15EACE1DC117}"/>
          </ac:spMkLst>
        </pc:spChg>
        <pc:spChg chg="add del">
          <ac:chgData name="Emine Şentürk" userId="01028f69-7b43-4e5a-abe9-7b91942af445" providerId="ADAL" clId="{24B7E316-E930-4A00-A911-A4928D6FF81B}" dt="2023-09-28T03:10:51.932" v="2383" actId="26606"/>
          <ac:spMkLst>
            <pc:docMk/>
            <pc:sldMk cId="1043279453" sldId="325"/>
            <ac:spMk id="23" creationId="{01EB5855-8EB7-1AE5-9030-5D0AA3C1AF4B}"/>
          </ac:spMkLst>
        </pc:spChg>
        <pc:spChg chg="add del">
          <ac:chgData name="Emine Şentürk" userId="01028f69-7b43-4e5a-abe9-7b91942af445" providerId="ADAL" clId="{24B7E316-E930-4A00-A911-A4928D6FF81B}" dt="2023-09-28T03:10:51.932" v="2383" actId="26606"/>
          <ac:spMkLst>
            <pc:docMk/>
            <pc:sldMk cId="1043279453" sldId="325"/>
            <ac:spMk id="24" creationId="{962A8E1D-90CD-2726-B97D-80BFB6059E69}"/>
          </ac:spMkLst>
        </pc:spChg>
        <pc:spChg chg="add del">
          <ac:chgData name="Emine Şentürk" userId="01028f69-7b43-4e5a-abe9-7b91942af445" providerId="ADAL" clId="{24B7E316-E930-4A00-A911-A4928D6FF81B}" dt="2023-09-28T03:10:55.123" v="2385" actId="26606"/>
          <ac:spMkLst>
            <pc:docMk/>
            <pc:sldMk cId="1043279453" sldId="325"/>
            <ac:spMk id="26" creationId="{5A59F003-E00A-43F9-91DC-CC54E3B87466}"/>
          </ac:spMkLst>
        </pc:spChg>
        <pc:spChg chg="add del">
          <ac:chgData name="Emine Şentürk" userId="01028f69-7b43-4e5a-abe9-7b91942af445" providerId="ADAL" clId="{24B7E316-E930-4A00-A911-A4928D6FF81B}" dt="2023-09-28T03:10:55.123" v="2385" actId="26606"/>
          <ac:spMkLst>
            <pc:docMk/>
            <pc:sldMk cId="1043279453" sldId="325"/>
            <ac:spMk id="28" creationId="{D74A4382-E3AD-430A-9A1F-DFA3E0E77A7D}"/>
          </ac:spMkLst>
        </pc:spChg>
        <pc:spChg chg="add del">
          <ac:chgData name="Emine Şentürk" userId="01028f69-7b43-4e5a-abe9-7b91942af445" providerId="ADAL" clId="{24B7E316-E930-4A00-A911-A4928D6FF81B}" dt="2023-09-28T03:10:55.123" v="2385" actId="26606"/>
          <ac:spMkLst>
            <pc:docMk/>
            <pc:sldMk cId="1043279453" sldId="325"/>
            <ac:spMk id="29" creationId="{79F40191-0F44-4FD1-82CC-ACB507C14BE6}"/>
          </ac:spMkLst>
        </pc:spChg>
        <pc:spChg chg="add del">
          <ac:chgData name="Emine Şentürk" userId="01028f69-7b43-4e5a-abe9-7b91942af445" providerId="ADAL" clId="{24B7E316-E930-4A00-A911-A4928D6FF81B}" dt="2023-09-28T03:10:57.188" v="2389" actId="26606"/>
          <ac:spMkLst>
            <pc:docMk/>
            <pc:sldMk cId="1043279453" sldId="325"/>
            <ac:spMk id="32" creationId="{4D60F200-5EB0-B223-2439-C96C67F0FEE1}"/>
          </ac:spMkLst>
        </pc:spChg>
        <pc:spChg chg="add del">
          <ac:chgData name="Emine Şentürk" userId="01028f69-7b43-4e5a-abe9-7b91942af445" providerId="ADAL" clId="{24B7E316-E930-4A00-A911-A4928D6FF81B}" dt="2023-09-28T03:10:57.188" v="2389" actId="26606"/>
          <ac:spMkLst>
            <pc:docMk/>
            <pc:sldMk cId="1043279453" sldId="325"/>
            <ac:spMk id="33" creationId="{1740453C-744F-DB3A-47EC-15EACE1DC117}"/>
          </ac:spMkLst>
        </pc:spChg>
        <pc:spChg chg="add del">
          <ac:chgData name="Emine Şentürk" userId="01028f69-7b43-4e5a-abe9-7b91942af445" providerId="ADAL" clId="{24B7E316-E930-4A00-A911-A4928D6FF81B}" dt="2023-09-28T03:10:57.188" v="2389" actId="26606"/>
          <ac:spMkLst>
            <pc:docMk/>
            <pc:sldMk cId="1043279453" sldId="325"/>
            <ac:spMk id="34" creationId="{962A8E1D-90CD-2726-B97D-80BFB6059E69}"/>
          </ac:spMkLst>
        </pc:spChg>
        <pc:spChg chg="add del">
          <ac:chgData name="Emine Şentürk" userId="01028f69-7b43-4e5a-abe9-7b91942af445" providerId="ADAL" clId="{24B7E316-E930-4A00-A911-A4928D6FF81B}" dt="2023-09-28T03:10:57.188" v="2389" actId="26606"/>
          <ac:spMkLst>
            <pc:docMk/>
            <pc:sldMk cId="1043279453" sldId="325"/>
            <ac:spMk id="35" creationId="{C05A64E8-8A7E-1885-80C2-5065AD83514C}"/>
          </ac:spMkLst>
        </pc:spChg>
        <pc:spChg chg="add del">
          <ac:chgData name="Emine Şentürk" userId="01028f69-7b43-4e5a-abe9-7b91942af445" providerId="ADAL" clId="{24B7E316-E930-4A00-A911-A4928D6FF81B}" dt="2023-09-28T03:10:57.188" v="2389" actId="26606"/>
          <ac:spMkLst>
            <pc:docMk/>
            <pc:sldMk cId="1043279453" sldId="325"/>
            <ac:spMk id="36" creationId="{53E0A22C-11F5-81F7-047B-8B2857170B9B}"/>
          </ac:spMkLst>
        </pc:spChg>
        <pc:spChg chg="add del">
          <ac:chgData name="Emine Şentürk" userId="01028f69-7b43-4e5a-abe9-7b91942af445" providerId="ADAL" clId="{24B7E316-E930-4A00-A911-A4928D6FF81B}" dt="2023-09-28T03:10:57.188" v="2389" actId="26606"/>
          <ac:spMkLst>
            <pc:docMk/>
            <pc:sldMk cId="1043279453" sldId="325"/>
            <ac:spMk id="37" creationId="{FEFBFA78-9360-1E01-5448-6D5AE0A32601}"/>
          </ac:spMkLst>
        </pc:spChg>
        <pc:spChg chg="add del">
          <ac:chgData name="Emine Şentürk" userId="01028f69-7b43-4e5a-abe9-7b91942af445" providerId="ADAL" clId="{24B7E316-E930-4A00-A911-A4928D6FF81B}" dt="2023-09-28T03:10:57.188" v="2389" actId="26606"/>
          <ac:spMkLst>
            <pc:docMk/>
            <pc:sldMk cId="1043279453" sldId="325"/>
            <ac:spMk id="38" creationId="{01EB5855-8EB7-1AE5-9030-5D0AA3C1AF4B}"/>
          </ac:spMkLst>
        </pc:spChg>
        <pc:spChg chg="add">
          <ac:chgData name="Emine Şentürk" userId="01028f69-7b43-4e5a-abe9-7b91942af445" providerId="ADAL" clId="{24B7E316-E930-4A00-A911-A4928D6FF81B}" dt="2023-09-28T03:10:57.210" v="2390" actId="26606"/>
          <ac:spMkLst>
            <pc:docMk/>
            <pc:sldMk cId="1043279453" sldId="325"/>
            <ac:spMk id="40" creationId="{5A59F003-E00A-43F9-91DC-CC54E3B87466}"/>
          </ac:spMkLst>
        </pc:spChg>
        <pc:spChg chg="add">
          <ac:chgData name="Emine Şentürk" userId="01028f69-7b43-4e5a-abe9-7b91942af445" providerId="ADAL" clId="{24B7E316-E930-4A00-A911-A4928D6FF81B}" dt="2023-09-28T03:10:57.210" v="2390" actId="26606"/>
          <ac:spMkLst>
            <pc:docMk/>
            <pc:sldMk cId="1043279453" sldId="325"/>
            <ac:spMk id="42" creationId="{D74A4382-E3AD-430A-9A1F-DFA3E0E77A7D}"/>
          </ac:spMkLst>
        </pc:spChg>
        <pc:spChg chg="add">
          <ac:chgData name="Emine Şentürk" userId="01028f69-7b43-4e5a-abe9-7b91942af445" providerId="ADAL" clId="{24B7E316-E930-4A00-A911-A4928D6FF81B}" dt="2023-09-28T03:10:57.210" v="2390" actId="26606"/>
          <ac:spMkLst>
            <pc:docMk/>
            <pc:sldMk cId="1043279453" sldId="325"/>
            <ac:spMk id="43" creationId="{79F40191-0F44-4FD1-82CC-ACB507C14BE6}"/>
          </ac:spMkLst>
        </pc:spChg>
        <pc:picChg chg="add del">
          <ac:chgData name="Emine Şentürk" userId="01028f69-7b43-4e5a-abe9-7b91942af445" providerId="ADAL" clId="{24B7E316-E930-4A00-A911-A4928D6FF81B}" dt="2023-09-28T03:10:48.140" v="2379" actId="26606"/>
          <ac:picMkLst>
            <pc:docMk/>
            <pc:sldMk cId="1043279453" sldId="325"/>
            <ac:picMk id="7" creationId="{A9C5842C-9E43-CAA8-2D0B-42D67C805032}"/>
          </ac:picMkLst>
        </pc:picChg>
        <pc:picChg chg="add del">
          <ac:chgData name="Emine Şentürk" userId="01028f69-7b43-4e5a-abe9-7b91942af445" providerId="ADAL" clId="{24B7E316-E930-4A00-A911-A4928D6FF81B}" dt="2023-09-28T03:10:51.932" v="2383" actId="26606"/>
          <ac:picMkLst>
            <pc:docMk/>
            <pc:sldMk cId="1043279453" sldId="325"/>
            <ac:picMk id="18" creationId="{16FF3575-0A6A-A279-24BF-97A8F2FE6154}"/>
          </ac:picMkLst>
        </pc:picChg>
        <pc:picChg chg="add del">
          <ac:chgData name="Emine Şentürk" userId="01028f69-7b43-4e5a-abe9-7b91942af445" providerId="ADAL" clId="{24B7E316-E930-4A00-A911-A4928D6FF81B}" dt="2023-09-28T03:10:55.123" v="2385" actId="26606"/>
          <ac:picMkLst>
            <pc:docMk/>
            <pc:sldMk cId="1043279453" sldId="325"/>
            <ac:picMk id="27" creationId="{A9C5842C-9E43-CAA8-2D0B-42D67C805032}"/>
          </ac:picMkLst>
        </pc:picChg>
        <pc:picChg chg="add del">
          <ac:chgData name="Emine Şentürk" userId="01028f69-7b43-4e5a-abe9-7b91942af445" providerId="ADAL" clId="{24B7E316-E930-4A00-A911-A4928D6FF81B}" dt="2023-09-28T03:10:57.188" v="2389" actId="26606"/>
          <ac:picMkLst>
            <pc:docMk/>
            <pc:sldMk cId="1043279453" sldId="325"/>
            <ac:picMk id="31" creationId="{16FF3575-0A6A-A279-24BF-97A8F2FE6154}"/>
          </ac:picMkLst>
        </pc:picChg>
        <pc:picChg chg="add">
          <ac:chgData name="Emine Şentürk" userId="01028f69-7b43-4e5a-abe9-7b91942af445" providerId="ADAL" clId="{24B7E316-E930-4A00-A911-A4928D6FF81B}" dt="2023-09-28T03:10:57.210" v="2390" actId="26606"/>
          <ac:picMkLst>
            <pc:docMk/>
            <pc:sldMk cId="1043279453" sldId="325"/>
            <ac:picMk id="41" creationId="{A9C5842C-9E43-CAA8-2D0B-42D67C805032}"/>
          </ac:picMkLst>
        </pc:picChg>
      </pc:sldChg>
      <pc:sldMasterChg chg="add del addSldLayout delSldLayout">
        <pc:chgData name="Emine Şentürk" userId="01028f69-7b43-4e5a-abe9-7b91942af445" providerId="ADAL" clId="{24B7E316-E930-4A00-A911-A4928D6FF81B}" dt="2023-09-28T02:45:18.467" v="2284" actId="47"/>
        <pc:sldMasterMkLst>
          <pc:docMk/>
          <pc:sldMasterMk cId="0" sldId="2147483648"/>
        </pc:sldMasterMkLst>
        <pc:sldLayoutChg chg="add del">
          <pc:chgData name="Emine Şentürk" userId="01028f69-7b43-4e5a-abe9-7b91942af445" providerId="ADAL" clId="{24B7E316-E930-4A00-A911-A4928D6FF81B}" dt="2023-09-28T02:45:18.467" v="2284" actId="47"/>
          <pc:sldLayoutMkLst>
            <pc:docMk/>
            <pc:sldMasterMk cId="0" sldId="2147483648"/>
            <pc:sldLayoutMk cId="0" sldId="2147483649"/>
          </pc:sldLayoutMkLst>
        </pc:sldLayoutChg>
      </pc:sldMasterChg>
      <pc:sldMasterChg chg="delSldLayout">
        <pc:chgData name="Emine Şentürk" userId="01028f69-7b43-4e5a-abe9-7b91942af445" providerId="ADAL" clId="{24B7E316-E930-4A00-A911-A4928D6FF81B}" dt="2023-09-28T02:45:16.239" v="2283" actId="47"/>
        <pc:sldMasterMkLst>
          <pc:docMk/>
          <pc:sldMasterMk cId="527634792" sldId="2147483660"/>
        </pc:sldMasterMkLst>
        <pc:sldLayoutChg chg="del">
          <pc:chgData name="Emine Şentürk" userId="01028f69-7b43-4e5a-abe9-7b91942af445" providerId="ADAL" clId="{24B7E316-E930-4A00-A911-A4928D6FF81B}" dt="2023-09-28T02:45:16.239" v="2283" actId="47"/>
          <pc:sldLayoutMkLst>
            <pc:docMk/>
            <pc:sldMasterMk cId="527634792" sldId="2147483660"/>
            <pc:sldLayoutMk cId="1131727597" sldId="2147483672"/>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ADD376-C1D4-42EA-B99E-0A59DBCBE39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1284BD8-4B2D-48BE-A68A-D911FD099B3C}">
      <dgm:prSet custT="1"/>
      <dgm:spPr/>
      <dgm:t>
        <a:bodyPr/>
        <a:lstStyle/>
        <a:p>
          <a:pPr>
            <a:lnSpc>
              <a:spcPct val="100000"/>
            </a:lnSpc>
          </a:pPr>
          <a:r>
            <a:rPr lang="en-GB" sz="2000" dirty="0"/>
            <a:t>Writing stories to teach STEM concepts</a:t>
          </a:r>
          <a:endParaRPr lang="en-US" sz="2000" dirty="0"/>
        </a:p>
      </dgm:t>
    </dgm:pt>
    <dgm:pt modelId="{A983D970-E72E-4941-94B1-89937A702C97}" type="parTrans" cxnId="{BD00F8E6-A4FF-4334-8710-5441E89873FE}">
      <dgm:prSet/>
      <dgm:spPr/>
      <dgm:t>
        <a:bodyPr/>
        <a:lstStyle/>
        <a:p>
          <a:endParaRPr lang="en-US"/>
        </a:p>
      </dgm:t>
    </dgm:pt>
    <dgm:pt modelId="{7FEA3671-2CB1-4B82-B9C4-29722818D3AD}" type="sibTrans" cxnId="{BD00F8E6-A4FF-4334-8710-5441E89873FE}">
      <dgm:prSet/>
      <dgm:spPr/>
      <dgm:t>
        <a:bodyPr/>
        <a:lstStyle/>
        <a:p>
          <a:endParaRPr lang="en-US"/>
        </a:p>
      </dgm:t>
    </dgm:pt>
    <dgm:pt modelId="{87E0BD61-28CF-4DF2-A243-02FC3309B524}">
      <dgm:prSet custT="1"/>
      <dgm:spPr/>
      <dgm:t>
        <a:bodyPr/>
        <a:lstStyle/>
        <a:p>
          <a:pPr>
            <a:lnSpc>
              <a:spcPct val="100000"/>
            </a:lnSpc>
          </a:pPr>
          <a:r>
            <a:rPr lang="en-GB" sz="2000"/>
            <a:t>Analysing stories to identify the main features</a:t>
          </a:r>
          <a:endParaRPr lang="en-US" sz="2000"/>
        </a:p>
      </dgm:t>
    </dgm:pt>
    <dgm:pt modelId="{06ED0F37-0CBE-49B6-929C-626BF03D0B04}" type="parTrans" cxnId="{2B07D4F3-3D9C-4383-8781-C2D21EBCF775}">
      <dgm:prSet/>
      <dgm:spPr/>
      <dgm:t>
        <a:bodyPr/>
        <a:lstStyle/>
        <a:p>
          <a:endParaRPr lang="en-US"/>
        </a:p>
      </dgm:t>
    </dgm:pt>
    <dgm:pt modelId="{7A8232BC-27F5-49E6-8AAE-EB7C4BD045FE}" type="sibTrans" cxnId="{2B07D4F3-3D9C-4383-8781-C2D21EBCF775}">
      <dgm:prSet/>
      <dgm:spPr/>
      <dgm:t>
        <a:bodyPr/>
        <a:lstStyle/>
        <a:p>
          <a:endParaRPr lang="en-US"/>
        </a:p>
      </dgm:t>
    </dgm:pt>
    <dgm:pt modelId="{7A424960-618E-4906-8EED-AC84BEB09FA3}">
      <dgm:prSet custT="1"/>
      <dgm:spPr/>
      <dgm:t>
        <a:bodyPr/>
        <a:lstStyle/>
        <a:p>
          <a:pPr>
            <a:lnSpc>
              <a:spcPct val="100000"/>
            </a:lnSpc>
          </a:pPr>
          <a:r>
            <a:rPr lang="en-GB" sz="2000"/>
            <a:t>Workshop on writing a story</a:t>
          </a:r>
          <a:endParaRPr lang="en-US" sz="2000"/>
        </a:p>
      </dgm:t>
    </dgm:pt>
    <dgm:pt modelId="{62F21A99-7C3B-49E6-BF57-F5A72D700AAE}" type="parTrans" cxnId="{DA6D83A3-700C-4D55-AEBE-A571BA21EA7D}">
      <dgm:prSet/>
      <dgm:spPr/>
      <dgm:t>
        <a:bodyPr/>
        <a:lstStyle/>
        <a:p>
          <a:endParaRPr lang="en-US"/>
        </a:p>
      </dgm:t>
    </dgm:pt>
    <dgm:pt modelId="{23CFAE1C-FCC4-4844-BA07-A5C6B93E2779}" type="sibTrans" cxnId="{DA6D83A3-700C-4D55-AEBE-A571BA21EA7D}">
      <dgm:prSet/>
      <dgm:spPr/>
      <dgm:t>
        <a:bodyPr/>
        <a:lstStyle/>
        <a:p>
          <a:endParaRPr lang="en-US"/>
        </a:p>
      </dgm:t>
    </dgm:pt>
    <dgm:pt modelId="{71713C43-6A26-47D8-9366-FCDAD7E75545}">
      <dgm:prSet custT="1"/>
      <dgm:spPr/>
      <dgm:t>
        <a:bodyPr/>
        <a:lstStyle/>
        <a:p>
          <a:pPr>
            <a:lnSpc>
              <a:spcPct val="100000"/>
            </a:lnSpc>
          </a:pPr>
          <a:r>
            <a:rPr lang="en-GB" sz="2000"/>
            <a:t>Peer-reviewing the stories</a:t>
          </a:r>
          <a:endParaRPr lang="en-US" sz="2000"/>
        </a:p>
      </dgm:t>
    </dgm:pt>
    <dgm:pt modelId="{12D773F1-3136-49E9-8A97-749EC2E11D1C}" type="parTrans" cxnId="{471AAEC7-2093-4D0A-B441-4B2D9BA64339}">
      <dgm:prSet/>
      <dgm:spPr/>
      <dgm:t>
        <a:bodyPr/>
        <a:lstStyle/>
        <a:p>
          <a:endParaRPr lang="en-US"/>
        </a:p>
      </dgm:t>
    </dgm:pt>
    <dgm:pt modelId="{34D5E74E-684F-4379-9F3C-AC71F2A90CE3}" type="sibTrans" cxnId="{471AAEC7-2093-4D0A-B441-4B2D9BA64339}">
      <dgm:prSet/>
      <dgm:spPr/>
      <dgm:t>
        <a:bodyPr/>
        <a:lstStyle/>
        <a:p>
          <a:endParaRPr lang="en-US"/>
        </a:p>
      </dgm:t>
    </dgm:pt>
    <dgm:pt modelId="{64B96055-12AB-446B-B4B9-7728A30FF31A}">
      <dgm:prSet custT="1"/>
      <dgm:spPr/>
      <dgm:t>
        <a:bodyPr/>
        <a:lstStyle/>
        <a:p>
          <a:pPr>
            <a:lnSpc>
              <a:spcPct val="100000"/>
            </a:lnSpc>
          </a:pPr>
          <a:r>
            <a:rPr lang="en-GB" sz="2000" dirty="0"/>
            <a:t>Presenting the stories</a:t>
          </a:r>
          <a:endParaRPr lang="en-US" sz="2000" dirty="0"/>
        </a:p>
      </dgm:t>
    </dgm:pt>
    <dgm:pt modelId="{96342285-72F6-42A2-8250-1E41BC5AEC2B}" type="parTrans" cxnId="{BD190055-B6F5-465E-8156-DA916CCB2B7E}">
      <dgm:prSet/>
      <dgm:spPr/>
      <dgm:t>
        <a:bodyPr/>
        <a:lstStyle/>
        <a:p>
          <a:endParaRPr lang="en-US"/>
        </a:p>
      </dgm:t>
    </dgm:pt>
    <dgm:pt modelId="{E54F6B59-F284-4C0F-9B1A-C19FC6A9E170}" type="sibTrans" cxnId="{BD190055-B6F5-465E-8156-DA916CCB2B7E}">
      <dgm:prSet/>
      <dgm:spPr/>
      <dgm:t>
        <a:bodyPr/>
        <a:lstStyle/>
        <a:p>
          <a:endParaRPr lang="en-US"/>
        </a:p>
      </dgm:t>
    </dgm:pt>
    <dgm:pt modelId="{5CC9A6DA-F5CD-47A9-B6CA-87B6F7C79AD2}" type="pres">
      <dgm:prSet presAssocID="{A8ADD376-C1D4-42EA-B99E-0A59DBCBE39D}" presName="root" presStyleCnt="0">
        <dgm:presLayoutVars>
          <dgm:dir/>
          <dgm:resizeHandles val="exact"/>
        </dgm:presLayoutVars>
      </dgm:prSet>
      <dgm:spPr/>
    </dgm:pt>
    <dgm:pt modelId="{195557B5-16B4-4630-AE27-02FE358244F2}" type="pres">
      <dgm:prSet presAssocID="{01284BD8-4B2D-48BE-A68A-D911FD099B3C}" presName="compNode" presStyleCnt="0"/>
      <dgm:spPr/>
    </dgm:pt>
    <dgm:pt modelId="{08204F9F-0B54-4FCD-B13A-76EBA9BEAEC9}" type="pres">
      <dgm:prSet presAssocID="{01284BD8-4B2D-48BE-A68A-D911FD099B3C}" presName="bgRect" presStyleLbl="bgShp" presStyleIdx="0" presStyleCnt="5"/>
      <dgm:spPr/>
    </dgm:pt>
    <dgm:pt modelId="{6771FD3B-72DE-455E-9140-86773184B004}" type="pres">
      <dgm:prSet presAssocID="{01284BD8-4B2D-48BE-A68A-D911FD099B3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Book"/>
        </a:ext>
      </dgm:extLst>
    </dgm:pt>
    <dgm:pt modelId="{099AA31A-32C5-4409-B14C-0EEBB1DC3B4D}" type="pres">
      <dgm:prSet presAssocID="{01284BD8-4B2D-48BE-A68A-D911FD099B3C}" presName="spaceRect" presStyleCnt="0"/>
      <dgm:spPr/>
    </dgm:pt>
    <dgm:pt modelId="{B8F29812-69BE-490F-8CBF-E5D1897C63C6}" type="pres">
      <dgm:prSet presAssocID="{01284BD8-4B2D-48BE-A68A-D911FD099B3C}" presName="parTx" presStyleLbl="revTx" presStyleIdx="0" presStyleCnt="5">
        <dgm:presLayoutVars>
          <dgm:chMax val="0"/>
          <dgm:chPref val="0"/>
        </dgm:presLayoutVars>
      </dgm:prSet>
      <dgm:spPr/>
    </dgm:pt>
    <dgm:pt modelId="{BB22C115-F529-49AD-B9F8-4ED016B75B24}" type="pres">
      <dgm:prSet presAssocID="{7FEA3671-2CB1-4B82-B9C4-29722818D3AD}" presName="sibTrans" presStyleCnt="0"/>
      <dgm:spPr/>
    </dgm:pt>
    <dgm:pt modelId="{E83BD3FA-0EED-4C28-A239-DCD709BC476F}" type="pres">
      <dgm:prSet presAssocID="{87E0BD61-28CF-4DF2-A243-02FC3309B524}" presName="compNode" presStyleCnt="0"/>
      <dgm:spPr/>
    </dgm:pt>
    <dgm:pt modelId="{20D98EBD-1BAE-4F83-A906-AB62A245B9FC}" type="pres">
      <dgm:prSet presAssocID="{87E0BD61-28CF-4DF2-A243-02FC3309B524}" presName="bgRect" presStyleLbl="bgShp" presStyleIdx="1" presStyleCnt="5"/>
      <dgm:spPr/>
    </dgm:pt>
    <dgm:pt modelId="{9BF66F72-70B0-41B8-B428-3C35DACB727F}" type="pres">
      <dgm:prSet presAssocID="{87E0BD61-28CF-4DF2-A243-02FC3309B5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C16677FA-B564-4A1F-8E3C-EC1D00A70815}" type="pres">
      <dgm:prSet presAssocID="{87E0BD61-28CF-4DF2-A243-02FC3309B524}" presName="spaceRect" presStyleCnt="0"/>
      <dgm:spPr/>
    </dgm:pt>
    <dgm:pt modelId="{EB99154C-EF30-4CEE-B53E-CBAEAA6BC69F}" type="pres">
      <dgm:prSet presAssocID="{87E0BD61-28CF-4DF2-A243-02FC3309B524}" presName="parTx" presStyleLbl="revTx" presStyleIdx="1" presStyleCnt="5">
        <dgm:presLayoutVars>
          <dgm:chMax val="0"/>
          <dgm:chPref val="0"/>
        </dgm:presLayoutVars>
      </dgm:prSet>
      <dgm:spPr/>
    </dgm:pt>
    <dgm:pt modelId="{34D284EF-EB14-41B1-BD56-BA192218722A}" type="pres">
      <dgm:prSet presAssocID="{7A8232BC-27F5-49E6-8AAE-EB7C4BD045FE}" presName="sibTrans" presStyleCnt="0"/>
      <dgm:spPr/>
    </dgm:pt>
    <dgm:pt modelId="{23D4A2BD-4A02-4ECE-A35C-E9A8DBD73B54}" type="pres">
      <dgm:prSet presAssocID="{7A424960-618E-4906-8EED-AC84BEB09FA3}" presName="compNode" presStyleCnt="0"/>
      <dgm:spPr/>
    </dgm:pt>
    <dgm:pt modelId="{131443D7-2A70-4AFB-AFE4-BA42840E782A}" type="pres">
      <dgm:prSet presAssocID="{7A424960-618E-4906-8EED-AC84BEB09FA3}" presName="bgRect" presStyleLbl="bgShp" presStyleIdx="2" presStyleCnt="5"/>
      <dgm:spPr/>
    </dgm:pt>
    <dgm:pt modelId="{F0055FC4-D33C-4A3A-93D3-0C1959DB6166}" type="pres">
      <dgm:prSet presAssocID="{7A424960-618E-4906-8EED-AC84BEB09FA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urşun kalem"/>
        </a:ext>
      </dgm:extLst>
    </dgm:pt>
    <dgm:pt modelId="{893A17DC-FC5E-47BE-A192-A72091E247D2}" type="pres">
      <dgm:prSet presAssocID="{7A424960-618E-4906-8EED-AC84BEB09FA3}" presName="spaceRect" presStyleCnt="0"/>
      <dgm:spPr/>
    </dgm:pt>
    <dgm:pt modelId="{0C4C4B10-305F-4C9D-AD70-78AAFD1D84EB}" type="pres">
      <dgm:prSet presAssocID="{7A424960-618E-4906-8EED-AC84BEB09FA3}" presName="parTx" presStyleLbl="revTx" presStyleIdx="2" presStyleCnt="5">
        <dgm:presLayoutVars>
          <dgm:chMax val="0"/>
          <dgm:chPref val="0"/>
        </dgm:presLayoutVars>
      </dgm:prSet>
      <dgm:spPr/>
    </dgm:pt>
    <dgm:pt modelId="{E557E5F6-E3D6-45A9-B5C5-6CA8A788D92A}" type="pres">
      <dgm:prSet presAssocID="{23CFAE1C-FCC4-4844-BA07-A5C6B93E2779}" presName="sibTrans" presStyleCnt="0"/>
      <dgm:spPr/>
    </dgm:pt>
    <dgm:pt modelId="{048C1BED-081D-4085-A21A-E6660D13775D}" type="pres">
      <dgm:prSet presAssocID="{71713C43-6A26-47D8-9366-FCDAD7E75545}" presName="compNode" presStyleCnt="0"/>
      <dgm:spPr/>
    </dgm:pt>
    <dgm:pt modelId="{0327D51B-BEA8-4C2C-832C-104F00D5E554}" type="pres">
      <dgm:prSet presAssocID="{71713C43-6A26-47D8-9366-FCDAD7E75545}" presName="bgRect" presStyleLbl="bgShp" presStyleIdx="3" presStyleCnt="5"/>
      <dgm:spPr/>
    </dgm:pt>
    <dgm:pt modelId="{6C3747E1-0712-4EE4-B3D2-8CF063C041AF}" type="pres">
      <dgm:prSet presAssocID="{71713C43-6A26-47D8-9366-FCDAD7E7554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esentation with Media"/>
        </a:ext>
      </dgm:extLst>
    </dgm:pt>
    <dgm:pt modelId="{C18D7880-511E-424F-990C-78176B0996E6}" type="pres">
      <dgm:prSet presAssocID="{71713C43-6A26-47D8-9366-FCDAD7E75545}" presName="spaceRect" presStyleCnt="0"/>
      <dgm:spPr/>
    </dgm:pt>
    <dgm:pt modelId="{0CC3EB13-A7D7-458F-A380-414E4DAE5B18}" type="pres">
      <dgm:prSet presAssocID="{71713C43-6A26-47D8-9366-FCDAD7E75545}" presName="parTx" presStyleLbl="revTx" presStyleIdx="3" presStyleCnt="5">
        <dgm:presLayoutVars>
          <dgm:chMax val="0"/>
          <dgm:chPref val="0"/>
        </dgm:presLayoutVars>
      </dgm:prSet>
      <dgm:spPr/>
    </dgm:pt>
    <dgm:pt modelId="{DD1E1DE5-1EBC-4DFD-88E1-C151C3F1B163}" type="pres">
      <dgm:prSet presAssocID="{34D5E74E-684F-4379-9F3C-AC71F2A90CE3}" presName="sibTrans" presStyleCnt="0"/>
      <dgm:spPr/>
    </dgm:pt>
    <dgm:pt modelId="{8BBB19B0-DA66-4F3E-B0B4-D812F3C2F76D}" type="pres">
      <dgm:prSet presAssocID="{64B96055-12AB-446B-B4B9-7728A30FF31A}" presName="compNode" presStyleCnt="0"/>
      <dgm:spPr/>
    </dgm:pt>
    <dgm:pt modelId="{38D3E7D8-8433-45CE-BC3E-A512D82CCBCB}" type="pres">
      <dgm:prSet presAssocID="{64B96055-12AB-446B-B4B9-7728A30FF31A}" presName="bgRect" presStyleLbl="bgShp" presStyleIdx="4" presStyleCnt="5"/>
      <dgm:spPr/>
    </dgm:pt>
    <dgm:pt modelId="{73147B77-8693-41DE-B2C4-754D8908AF21}" type="pres">
      <dgm:prSet presAssocID="{64B96055-12AB-446B-B4B9-7728A30FF31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Öğretmen"/>
        </a:ext>
      </dgm:extLst>
    </dgm:pt>
    <dgm:pt modelId="{1E164FB5-2B89-4DAA-A847-8656789C11ED}" type="pres">
      <dgm:prSet presAssocID="{64B96055-12AB-446B-B4B9-7728A30FF31A}" presName="spaceRect" presStyleCnt="0"/>
      <dgm:spPr/>
    </dgm:pt>
    <dgm:pt modelId="{E059818F-1BC1-4785-BB28-433CB1D3AD38}" type="pres">
      <dgm:prSet presAssocID="{64B96055-12AB-446B-B4B9-7728A30FF31A}" presName="parTx" presStyleLbl="revTx" presStyleIdx="4" presStyleCnt="5">
        <dgm:presLayoutVars>
          <dgm:chMax val="0"/>
          <dgm:chPref val="0"/>
        </dgm:presLayoutVars>
      </dgm:prSet>
      <dgm:spPr/>
    </dgm:pt>
  </dgm:ptLst>
  <dgm:cxnLst>
    <dgm:cxn modelId="{D7E76552-2D9B-4431-85C4-6CDD93BA86BE}" type="presOf" srcId="{7A424960-618E-4906-8EED-AC84BEB09FA3}" destId="{0C4C4B10-305F-4C9D-AD70-78AAFD1D84EB}" srcOrd="0" destOrd="0" presId="urn:microsoft.com/office/officeart/2018/2/layout/IconVerticalSolidList"/>
    <dgm:cxn modelId="{BD190055-B6F5-465E-8156-DA916CCB2B7E}" srcId="{A8ADD376-C1D4-42EA-B99E-0A59DBCBE39D}" destId="{64B96055-12AB-446B-B4B9-7728A30FF31A}" srcOrd="4" destOrd="0" parTransId="{96342285-72F6-42A2-8250-1E41BC5AEC2B}" sibTransId="{E54F6B59-F284-4C0F-9B1A-C19FC6A9E170}"/>
    <dgm:cxn modelId="{59C29078-BC46-4F42-B4C7-022BA740CCB1}" type="presOf" srcId="{64B96055-12AB-446B-B4B9-7728A30FF31A}" destId="{E059818F-1BC1-4785-BB28-433CB1D3AD38}" srcOrd="0" destOrd="0" presId="urn:microsoft.com/office/officeart/2018/2/layout/IconVerticalSolidList"/>
    <dgm:cxn modelId="{CAD9EC7E-EE17-42D1-A8B8-5A4CE076693B}" type="presOf" srcId="{87E0BD61-28CF-4DF2-A243-02FC3309B524}" destId="{EB99154C-EF30-4CEE-B53E-CBAEAA6BC69F}" srcOrd="0" destOrd="0" presId="urn:microsoft.com/office/officeart/2018/2/layout/IconVerticalSolidList"/>
    <dgm:cxn modelId="{DA6D83A3-700C-4D55-AEBE-A571BA21EA7D}" srcId="{A8ADD376-C1D4-42EA-B99E-0A59DBCBE39D}" destId="{7A424960-618E-4906-8EED-AC84BEB09FA3}" srcOrd="2" destOrd="0" parTransId="{62F21A99-7C3B-49E6-BF57-F5A72D700AAE}" sibTransId="{23CFAE1C-FCC4-4844-BA07-A5C6B93E2779}"/>
    <dgm:cxn modelId="{9D6430B8-6C61-4367-B6B7-A0D0B82343DE}" type="presOf" srcId="{71713C43-6A26-47D8-9366-FCDAD7E75545}" destId="{0CC3EB13-A7D7-458F-A380-414E4DAE5B18}" srcOrd="0" destOrd="0" presId="urn:microsoft.com/office/officeart/2018/2/layout/IconVerticalSolidList"/>
    <dgm:cxn modelId="{471AAEC7-2093-4D0A-B441-4B2D9BA64339}" srcId="{A8ADD376-C1D4-42EA-B99E-0A59DBCBE39D}" destId="{71713C43-6A26-47D8-9366-FCDAD7E75545}" srcOrd="3" destOrd="0" parTransId="{12D773F1-3136-49E9-8A97-749EC2E11D1C}" sibTransId="{34D5E74E-684F-4379-9F3C-AC71F2A90CE3}"/>
    <dgm:cxn modelId="{BD00F8E6-A4FF-4334-8710-5441E89873FE}" srcId="{A8ADD376-C1D4-42EA-B99E-0A59DBCBE39D}" destId="{01284BD8-4B2D-48BE-A68A-D911FD099B3C}" srcOrd="0" destOrd="0" parTransId="{A983D970-E72E-4941-94B1-89937A702C97}" sibTransId="{7FEA3671-2CB1-4B82-B9C4-29722818D3AD}"/>
    <dgm:cxn modelId="{D52797EC-51F8-484C-8610-9B944CF65C1D}" type="presOf" srcId="{A8ADD376-C1D4-42EA-B99E-0A59DBCBE39D}" destId="{5CC9A6DA-F5CD-47A9-B6CA-87B6F7C79AD2}" srcOrd="0" destOrd="0" presId="urn:microsoft.com/office/officeart/2018/2/layout/IconVerticalSolidList"/>
    <dgm:cxn modelId="{2B07D4F3-3D9C-4383-8781-C2D21EBCF775}" srcId="{A8ADD376-C1D4-42EA-B99E-0A59DBCBE39D}" destId="{87E0BD61-28CF-4DF2-A243-02FC3309B524}" srcOrd="1" destOrd="0" parTransId="{06ED0F37-0CBE-49B6-929C-626BF03D0B04}" sibTransId="{7A8232BC-27F5-49E6-8AAE-EB7C4BD045FE}"/>
    <dgm:cxn modelId="{3F0EE0FB-DA7A-461B-84CC-B5A5040ACD71}" type="presOf" srcId="{01284BD8-4B2D-48BE-A68A-D911FD099B3C}" destId="{B8F29812-69BE-490F-8CBF-E5D1897C63C6}" srcOrd="0" destOrd="0" presId="urn:microsoft.com/office/officeart/2018/2/layout/IconVerticalSolidList"/>
    <dgm:cxn modelId="{A77AD7E3-D207-49A8-900D-1D463A7A38B0}" type="presParOf" srcId="{5CC9A6DA-F5CD-47A9-B6CA-87B6F7C79AD2}" destId="{195557B5-16B4-4630-AE27-02FE358244F2}" srcOrd="0" destOrd="0" presId="urn:microsoft.com/office/officeart/2018/2/layout/IconVerticalSolidList"/>
    <dgm:cxn modelId="{EBA081BD-D0E8-4E56-B0A8-754F6BDB9A97}" type="presParOf" srcId="{195557B5-16B4-4630-AE27-02FE358244F2}" destId="{08204F9F-0B54-4FCD-B13A-76EBA9BEAEC9}" srcOrd="0" destOrd="0" presId="urn:microsoft.com/office/officeart/2018/2/layout/IconVerticalSolidList"/>
    <dgm:cxn modelId="{66692D5D-43D1-450A-950B-5BBE3F3FC654}" type="presParOf" srcId="{195557B5-16B4-4630-AE27-02FE358244F2}" destId="{6771FD3B-72DE-455E-9140-86773184B004}" srcOrd="1" destOrd="0" presId="urn:microsoft.com/office/officeart/2018/2/layout/IconVerticalSolidList"/>
    <dgm:cxn modelId="{BE20C9F0-5652-4D68-8942-2041D02EE8A8}" type="presParOf" srcId="{195557B5-16B4-4630-AE27-02FE358244F2}" destId="{099AA31A-32C5-4409-B14C-0EEBB1DC3B4D}" srcOrd="2" destOrd="0" presId="urn:microsoft.com/office/officeart/2018/2/layout/IconVerticalSolidList"/>
    <dgm:cxn modelId="{B54227CC-341F-4D46-849E-B8F0DBB932A2}" type="presParOf" srcId="{195557B5-16B4-4630-AE27-02FE358244F2}" destId="{B8F29812-69BE-490F-8CBF-E5D1897C63C6}" srcOrd="3" destOrd="0" presId="urn:microsoft.com/office/officeart/2018/2/layout/IconVerticalSolidList"/>
    <dgm:cxn modelId="{D7DC1682-6CCB-458F-B5ED-497223305E0B}" type="presParOf" srcId="{5CC9A6DA-F5CD-47A9-B6CA-87B6F7C79AD2}" destId="{BB22C115-F529-49AD-B9F8-4ED016B75B24}" srcOrd="1" destOrd="0" presId="urn:microsoft.com/office/officeart/2018/2/layout/IconVerticalSolidList"/>
    <dgm:cxn modelId="{BE00614C-821C-48DD-8FDC-8DF1CAFFA11F}" type="presParOf" srcId="{5CC9A6DA-F5CD-47A9-B6CA-87B6F7C79AD2}" destId="{E83BD3FA-0EED-4C28-A239-DCD709BC476F}" srcOrd="2" destOrd="0" presId="urn:microsoft.com/office/officeart/2018/2/layout/IconVerticalSolidList"/>
    <dgm:cxn modelId="{D26F44D6-922F-46B0-A529-4BA9B3410FA3}" type="presParOf" srcId="{E83BD3FA-0EED-4C28-A239-DCD709BC476F}" destId="{20D98EBD-1BAE-4F83-A906-AB62A245B9FC}" srcOrd="0" destOrd="0" presId="urn:microsoft.com/office/officeart/2018/2/layout/IconVerticalSolidList"/>
    <dgm:cxn modelId="{E7D2036F-9D18-43D1-B4BC-67B26A7EE584}" type="presParOf" srcId="{E83BD3FA-0EED-4C28-A239-DCD709BC476F}" destId="{9BF66F72-70B0-41B8-B428-3C35DACB727F}" srcOrd="1" destOrd="0" presId="urn:microsoft.com/office/officeart/2018/2/layout/IconVerticalSolidList"/>
    <dgm:cxn modelId="{0DF4892A-61D2-4D9F-94E3-5C72E9F25D36}" type="presParOf" srcId="{E83BD3FA-0EED-4C28-A239-DCD709BC476F}" destId="{C16677FA-B564-4A1F-8E3C-EC1D00A70815}" srcOrd="2" destOrd="0" presId="urn:microsoft.com/office/officeart/2018/2/layout/IconVerticalSolidList"/>
    <dgm:cxn modelId="{1A6573CE-60B4-4EC4-A273-40631B535E43}" type="presParOf" srcId="{E83BD3FA-0EED-4C28-A239-DCD709BC476F}" destId="{EB99154C-EF30-4CEE-B53E-CBAEAA6BC69F}" srcOrd="3" destOrd="0" presId="urn:microsoft.com/office/officeart/2018/2/layout/IconVerticalSolidList"/>
    <dgm:cxn modelId="{714BA4C6-FB33-428C-9672-731F712FC516}" type="presParOf" srcId="{5CC9A6DA-F5CD-47A9-B6CA-87B6F7C79AD2}" destId="{34D284EF-EB14-41B1-BD56-BA192218722A}" srcOrd="3" destOrd="0" presId="urn:microsoft.com/office/officeart/2018/2/layout/IconVerticalSolidList"/>
    <dgm:cxn modelId="{B9BF44EC-6A1B-42EA-AE8D-72DB44E64A5D}" type="presParOf" srcId="{5CC9A6DA-F5CD-47A9-B6CA-87B6F7C79AD2}" destId="{23D4A2BD-4A02-4ECE-A35C-E9A8DBD73B54}" srcOrd="4" destOrd="0" presId="urn:microsoft.com/office/officeart/2018/2/layout/IconVerticalSolidList"/>
    <dgm:cxn modelId="{31628D99-8F3E-4342-9869-D7B25CB1063D}" type="presParOf" srcId="{23D4A2BD-4A02-4ECE-A35C-E9A8DBD73B54}" destId="{131443D7-2A70-4AFB-AFE4-BA42840E782A}" srcOrd="0" destOrd="0" presId="urn:microsoft.com/office/officeart/2018/2/layout/IconVerticalSolidList"/>
    <dgm:cxn modelId="{9C82BF06-8CBF-4B0C-8229-3DF910519620}" type="presParOf" srcId="{23D4A2BD-4A02-4ECE-A35C-E9A8DBD73B54}" destId="{F0055FC4-D33C-4A3A-93D3-0C1959DB6166}" srcOrd="1" destOrd="0" presId="urn:microsoft.com/office/officeart/2018/2/layout/IconVerticalSolidList"/>
    <dgm:cxn modelId="{1A0E73F0-9330-45FB-9E78-DF0389CAB112}" type="presParOf" srcId="{23D4A2BD-4A02-4ECE-A35C-E9A8DBD73B54}" destId="{893A17DC-FC5E-47BE-A192-A72091E247D2}" srcOrd="2" destOrd="0" presId="urn:microsoft.com/office/officeart/2018/2/layout/IconVerticalSolidList"/>
    <dgm:cxn modelId="{DED11C4F-A4F5-434B-A5B5-AEE70B4D3155}" type="presParOf" srcId="{23D4A2BD-4A02-4ECE-A35C-E9A8DBD73B54}" destId="{0C4C4B10-305F-4C9D-AD70-78AAFD1D84EB}" srcOrd="3" destOrd="0" presId="urn:microsoft.com/office/officeart/2018/2/layout/IconVerticalSolidList"/>
    <dgm:cxn modelId="{60C5C66D-3126-4299-99F7-13C4695B2826}" type="presParOf" srcId="{5CC9A6DA-F5CD-47A9-B6CA-87B6F7C79AD2}" destId="{E557E5F6-E3D6-45A9-B5C5-6CA8A788D92A}" srcOrd="5" destOrd="0" presId="urn:microsoft.com/office/officeart/2018/2/layout/IconVerticalSolidList"/>
    <dgm:cxn modelId="{6D607A6B-A6C8-4136-B7EE-E6D92BF900D6}" type="presParOf" srcId="{5CC9A6DA-F5CD-47A9-B6CA-87B6F7C79AD2}" destId="{048C1BED-081D-4085-A21A-E6660D13775D}" srcOrd="6" destOrd="0" presId="urn:microsoft.com/office/officeart/2018/2/layout/IconVerticalSolidList"/>
    <dgm:cxn modelId="{97AE270C-77A2-48F8-868E-210DA7C92C24}" type="presParOf" srcId="{048C1BED-081D-4085-A21A-E6660D13775D}" destId="{0327D51B-BEA8-4C2C-832C-104F00D5E554}" srcOrd="0" destOrd="0" presId="urn:microsoft.com/office/officeart/2018/2/layout/IconVerticalSolidList"/>
    <dgm:cxn modelId="{4A58B808-CB53-44ED-A06A-DF5C041C40F6}" type="presParOf" srcId="{048C1BED-081D-4085-A21A-E6660D13775D}" destId="{6C3747E1-0712-4EE4-B3D2-8CF063C041AF}" srcOrd="1" destOrd="0" presId="urn:microsoft.com/office/officeart/2018/2/layout/IconVerticalSolidList"/>
    <dgm:cxn modelId="{CA3C27C0-AD30-485B-8131-ED0A77C57B88}" type="presParOf" srcId="{048C1BED-081D-4085-A21A-E6660D13775D}" destId="{C18D7880-511E-424F-990C-78176B0996E6}" srcOrd="2" destOrd="0" presId="urn:microsoft.com/office/officeart/2018/2/layout/IconVerticalSolidList"/>
    <dgm:cxn modelId="{8B28BB1D-1D17-4664-B52F-BDD9627F1BE2}" type="presParOf" srcId="{048C1BED-081D-4085-A21A-E6660D13775D}" destId="{0CC3EB13-A7D7-458F-A380-414E4DAE5B18}" srcOrd="3" destOrd="0" presId="urn:microsoft.com/office/officeart/2018/2/layout/IconVerticalSolidList"/>
    <dgm:cxn modelId="{E7E3BFB7-2369-4307-BE41-B2439E0CC0D2}" type="presParOf" srcId="{5CC9A6DA-F5CD-47A9-B6CA-87B6F7C79AD2}" destId="{DD1E1DE5-1EBC-4DFD-88E1-C151C3F1B163}" srcOrd="7" destOrd="0" presId="urn:microsoft.com/office/officeart/2018/2/layout/IconVerticalSolidList"/>
    <dgm:cxn modelId="{E3A49E08-BA2B-41B0-8E2E-8F424A654139}" type="presParOf" srcId="{5CC9A6DA-F5CD-47A9-B6CA-87B6F7C79AD2}" destId="{8BBB19B0-DA66-4F3E-B0B4-D812F3C2F76D}" srcOrd="8" destOrd="0" presId="urn:microsoft.com/office/officeart/2018/2/layout/IconVerticalSolidList"/>
    <dgm:cxn modelId="{26EB062B-5BFC-4B32-8850-4F7C46321C6E}" type="presParOf" srcId="{8BBB19B0-DA66-4F3E-B0B4-D812F3C2F76D}" destId="{38D3E7D8-8433-45CE-BC3E-A512D82CCBCB}" srcOrd="0" destOrd="0" presId="urn:microsoft.com/office/officeart/2018/2/layout/IconVerticalSolidList"/>
    <dgm:cxn modelId="{10924316-1984-4261-991D-8A1CCEF61125}" type="presParOf" srcId="{8BBB19B0-DA66-4F3E-B0B4-D812F3C2F76D}" destId="{73147B77-8693-41DE-B2C4-754D8908AF21}" srcOrd="1" destOrd="0" presId="urn:microsoft.com/office/officeart/2018/2/layout/IconVerticalSolidList"/>
    <dgm:cxn modelId="{51DE5A90-9FDE-4911-9394-FBA7F0B66420}" type="presParOf" srcId="{8BBB19B0-DA66-4F3E-B0B4-D812F3C2F76D}" destId="{1E164FB5-2B89-4DAA-A847-8656789C11ED}" srcOrd="2" destOrd="0" presId="urn:microsoft.com/office/officeart/2018/2/layout/IconVerticalSolidList"/>
    <dgm:cxn modelId="{2AF8A3CE-C130-423B-9F09-00B2426ACED1}" type="presParOf" srcId="{8BBB19B0-DA66-4F3E-B0B4-D812F3C2F76D}" destId="{E059818F-1BC1-4785-BB28-433CB1D3AD3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341BA0-0DED-4191-BDBF-C2BC09265AE3}"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2A714920-3A8A-4DE7-B39D-92D13D468268}">
      <dgm:prSet custT="1"/>
      <dgm:spPr/>
      <dgm:t>
        <a:bodyPr/>
        <a:lstStyle/>
        <a:p>
          <a:r>
            <a:rPr lang="tr-TR" sz="2400" b="1"/>
            <a:t>A boy was walking on the street.</a:t>
          </a:r>
          <a:endParaRPr lang="en-US" sz="2400"/>
        </a:p>
      </dgm:t>
    </dgm:pt>
    <dgm:pt modelId="{3122C204-C5AB-4626-A47E-08EDA30C569B}" type="parTrans" cxnId="{A133D703-39D1-4700-AB60-8A07BAF62477}">
      <dgm:prSet/>
      <dgm:spPr/>
      <dgm:t>
        <a:bodyPr/>
        <a:lstStyle/>
        <a:p>
          <a:endParaRPr lang="en-US"/>
        </a:p>
      </dgm:t>
    </dgm:pt>
    <dgm:pt modelId="{2AAB0006-2BBE-489F-A33B-7F8875B196AA}" type="sibTrans" cxnId="{A133D703-39D1-4700-AB60-8A07BAF62477}">
      <dgm:prSet custT="1"/>
      <dgm:spPr/>
      <dgm:t>
        <a:bodyPr/>
        <a:lstStyle/>
        <a:p>
          <a:endParaRPr lang="en-US" sz="2800"/>
        </a:p>
      </dgm:t>
    </dgm:pt>
    <dgm:pt modelId="{06B1D430-5D39-4B16-9941-8A1EB168874D}">
      <dgm:prSet custT="1"/>
      <dgm:spPr/>
      <dgm:t>
        <a:bodyPr/>
        <a:lstStyle/>
        <a:p>
          <a:r>
            <a:rPr lang="tr-TR" sz="2400"/>
            <a:t>=&gt; A boy was walking on the </a:t>
          </a:r>
          <a:r>
            <a:rPr lang="tr-TR" sz="2400">
              <a:highlight>
                <a:srgbClr val="008080"/>
              </a:highlight>
            </a:rPr>
            <a:t>sunlit</a:t>
          </a:r>
          <a:r>
            <a:rPr lang="tr-TR" sz="2400"/>
            <a:t> street.</a:t>
          </a:r>
          <a:endParaRPr lang="en-US" sz="2400" dirty="0"/>
        </a:p>
      </dgm:t>
    </dgm:pt>
    <dgm:pt modelId="{C80A2D85-90CD-47B3-B7DD-F7927BE82BE7}" type="parTrans" cxnId="{FBE08CE7-6D52-4ADF-A63B-5F9F7C84723D}">
      <dgm:prSet/>
      <dgm:spPr/>
      <dgm:t>
        <a:bodyPr/>
        <a:lstStyle/>
        <a:p>
          <a:endParaRPr lang="en-US"/>
        </a:p>
      </dgm:t>
    </dgm:pt>
    <dgm:pt modelId="{883C89A0-7CB7-4BFF-9A90-48BC34820778}" type="sibTrans" cxnId="{FBE08CE7-6D52-4ADF-A63B-5F9F7C84723D}">
      <dgm:prSet custT="1"/>
      <dgm:spPr/>
      <dgm:t>
        <a:bodyPr/>
        <a:lstStyle/>
        <a:p>
          <a:endParaRPr lang="en-US" sz="2800"/>
        </a:p>
      </dgm:t>
    </dgm:pt>
    <dgm:pt modelId="{F3485CF1-BB04-4C30-9296-43738721ECC9}">
      <dgm:prSet custT="1"/>
      <dgm:spPr/>
      <dgm:t>
        <a:bodyPr/>
        <a:lstStyle/>
        <a:p>
          <a:r>
            <a:rPr lang="tr-TR" sz="2400"/>
            <a:t>=&gt; A boy was walking on the </a:t>
          </a:r>
          <a:r>
            <a:rPr lang="tr-TR" sz="2400">
              <a:highlight>
                <a:srgbClr val="008080"/>
              </a:highlight>
            </a:rPr>
            <a:t>lively and sunlit </a:t>
          </a:r>
          <a:r>
            <a:rPr lang="tr-TR" sz="2400"/>
            <a:t>street. </a:t>
          </a:r>
          <a:endParaRPr lang="en-US" sz="2400" dirty="0"/>
        </a:p>
      </dgm:t>
    </dgm:pt>
    <dgm:pt modelId="{D8B8F520-2D2B-41C7-9617-74130DB83263}" type="parTrans" cxnId="{3EA9033D-0B2E-4E1C-8256-3252B0B33AE4}">
      <dgm:prSet/>
      <dgm:spPr/>
      <dgm:t>
        <a:bodyPr/>
        <a:lstStyle/>
        <a:p>
          <a:endParaRPr lang="en-US"/>
        </a:p>
      </dgm:t>
    </dgm:pt>
    <dgm:pt modelId="{AE447578-53AA-4814-9DFB-C04B8A064D22}" type="sibTrans" cxnId="{3EA9033D-0B2E-4E1C-8256-3252B0B33AE4}">
      <dgm:prSet custT="1"/>
      <dgm:spPr/>
      <dgm:t>
        <a:bodyPr/>
        <a:lstStyle/>
        <a:p>
          <a:endParaRPr lang="en-US" sz="2800"/>
        </a:p>
      </dgm:t>
    </dgm:pt>
    <dgm:pt modelId="{BB663AD0-B6BA-4806-9A49-BEF3FF1DF88C}">
      <dgm:prSet custT="1"/>
      <dgm:spPr/>
      <dgm:t>
        <a:bodyPr/>
        <a:lstStyle/>
        <a:p>
          <a:r>
            <a:rPr lang="tr-TR" sz="2400" dirty="0"/>
            <a:t>=&gt; A boy </a:t>
          </a:r>
          <a:r>
            <a:rPr lang="tr-TR" sz="2400" dirty="0" err="1"/>
            <a:t>with</a:t>
          </a:r>
          <a:r>
            <a:rPr lang="tr-TR" sz="2400" dirty="0"/>
            <a:t> </a:t>
          </a:r>
          <a:r>
            <a:rPr lang="tr-TR" sz="2400" dirty="0" err="1">
              <a:highlight>
                <a:srgbClr val="008080"/>
              </a:highlight>
            </a:rPr>
            <a:t>brown</a:t>
          </a:r>
          <a:r>
            <a:rPr lang="tr-TR" sz="2400" dirty="0">
              <a:highlight>
                <a:srgbClr val="008080"/>
              </a:highlight>
            </a:rPr>
            <a:t> </a:t>
          </a:r>
          <a:r>
            <a:rPr lang="tr-TR" sz="2400" dirty="0" err="1">
              <a:highlight>
                <a:srgbClr val="008080"/>
              </a:highlight>
            </a:rPr>
            <a:t>hair</a:t>
          </a:r>
          <a:r>
            <a:rPr lang="tr-TR" sz="2400" dirty="0">
              <a:highlight>
                <a:srgbClr val="008080"/>
              </a:highlight>
            </a:rPr>
            <a:t> </a:t>
          </a:r>
          <a:r>
            <a:rPr lang="tr-TR" sz="2400" dirty="0" err="1"/>
            <a:t>was</a:t>
          </a:r>
          <a:r>
            <a:rPr lang="tr-TR" sz="2400" dirty="0"/>
            <a:t> </a:t>
          </a:r>
          <a:r>
            <a:rPr lang="tr-TR" sz="2400" dirty="0" err="1"/>
            <a:t>walking</a:t>
          </a:r>
          <a:r>
            <a:rPr lang="tr-TR" sz="2400" dirty="0"/>
            <a:t> on </a:t>
          </a:r>
          <a:r>
            <a:rPr lang="tr-TR" sz="2400" dirty="0" err="1"/>
            <a:t>the</a:t>
          </a:r>
          <a:r>
            <a:rPr lang="tr-TR" sz="2400" dirty="0"/>
            <a:t> </a:t>
          </a:r>
          <a:r>
            <a:rPr lang="tr-TR" sz="2400" dirty="0" err="1"/>
            <a:t>lively</a:t>
          </a:r>
          <a:r>
            <a:rPr lang="tr-TR" sz="2400" dirty="0"/>
            <a:t> </a:t>
          </a:r>
          <a:r>
            <a:rPr lang="tr-TR" sz="2400" dirty="0" err="1"/>
            <a:t>and</a:t>
          </a:r>
          <a:r>
            <a:rPr lang="tr-TR" sz="2400" dirty="0"/>
            <a:t> </a:t>
          </a:r>
          <a:r>
            <a:rPr lang="tr-TR" sz="2400" dirty="0" err="1"/>
            <a:t>sunlit</a:t>
          </a:r>
          <a:r>
            <a:rPr lang="tr-TR" sz="2400" dirty="0"/>
            <a:t> </a:t>
          </a:r>
          <a:r>
            <a:rPr lang="tr-TR" sz="2400" dirty="0" err="1"/>
            <a:t>street</a:t>
          </a:r>
          <a:r>
            <a:rPr lang="tr-TR" sz="2400" dirty="0"/>
            <a:t>. </a:t>
          </a:r>
          <a:endParaRPr lang="en-US" sz="2400" dirty="0"/>
        </a:p>
      </dgm:t>
    </dgm:pt>
    <dgm:pt modelId="{5FECB14B-8B8C-4735-8439-05B461AEBBB7}" type="parTrans" cxnId="{DEA9D957-A561-4A09-969E-7C374B0F22BF}">
      <dgm:prSet/>
      <dgm:spPr/>
      <dgm:t>
        <a:bodyPr/>
        <a:lstStyle/>
        <a:p>
          <a:endParaRPr lang="en-US"/>
        </a:p>
      </dgm:t>
    </dgm:pt>
    <dgm:pt modelId="{5ABA48A6-E41B-4307-8AF7-A5C593B1DD4C}" type="sibTrans" cxnId="{DEA9D957-A561-4A09-969E-7C374B0F22BF}">
      <dgm:prSet custT="1"/>
      <dgm:spPr/>
      <dgm:t>
        <a:bodyPr/>
        <a:lstStyle/>
        <a:p>
          <a:endParaRPr lang="en-US" sz="2800"/>
        </a:p>
      </dgm:t>
    </dgm:pt>
    <dgm:pt modelId="{CE3A2588-B0DA-4DD6-B32C-E6A0732FBC41}">
      <dgm:prSet custT="1"/>
      <dgm:spPr/>
      <dgm:t>
        <a:bodyPr/>
        <a:lstStyle/>
        <a:p>
          <a:r>
            <a:rPr lang="tr-TR" sz="2400"/>
            <a:t>= &gt; A boy with brown hair was </a:t>
          </a:r>
          <a:r>
            <a:rPr lang="tr-TR" sz="2400">
              <a:highlight>
                <a:srgbClr val="008080"/>
              </a:highlight>
            </a:rPr>
            <a:t>energetically</a:t>
          </a:r>
          <a:r>
            <a:rPr lang="tr-TR" sz="2400"/>
            <a:t> walking on the lively and sunlit street. </a:t>
          </a:r>
          <a:endParaRPr lang="en-US" sz="2400" dirty="0"/>
        </a:p>
      </dgm:t>
    </dgm:pt>
    <dgm:pt modelId="{512566DF-3885-4C2B-94F9-87C24C3918CB}" type="parTrans" cxnId="{ACC2E122-0120-4B31-8BB5-47914BB0F48F}">
      <dgm:prSet/>
      <dgm:spPr/>
      <dgm:t>
        <a:bodyPr/>
        <a:lstStyle/>
        <a:p>
          <a:endParaRPr lang="en-US"/>
        </a:p>
      </dgm:t>
    </dgm:pt>
    <dgm:pt modelId="{0600E4FA-7516-4DD4-AC35-1D9AE7503BE1}" type="sibTrans" cxnId="{ACC2E122-0120-4B31-8BB5-47914BB0F48F}">
      <dgm:prSet/>
      <dgm:spPr/>
      <dgm:t>
        <a:bodyPr/>
        <a:lstStyle/>
        <a:p>
          <a:endParaRPr lang="en-US"/>
        </a:p>
      </dgm:t>
    </dgm:pt>
    <dgm:pt modelId="{CB1BC549-B8CE-477C-8E6C-5F4646325217}" type="pres">
      <dgm:prSet presAssocID="{1C341BA0-0DED-4191-BDBF-C2BC09265AE3}" presName="outerComposite" presStyleCnt="0">
        <dgm:presLayoutVars>
          <dgm:chMax val="5"/>
          <dgm:dir/>
          <dgm:resizeHandles val="exact"/>
        </dgm:presLayoutVars>
      </dgm:prSet>
      <dgm:spPr/>
    </dgm:pt>
    <dgm:pt modelId="{4C5F7138-59B2-42C9-92D2-63B92041BA47}" type="pres">
      <dgm:prSet presAssocID="{1C341BA0-0DED-4191-BDBF-C2BC09265AE3}" presName="dummyMaxCanvas" presStyleCnt="0">
        <dgm:presLayoutVars/>
      </dgm:prSet>
      <dgm:spPr/>
    </dgm:pt>
    <dgm:pt modelId="{1F0F57E5-54E7-48F9-8770-42720D1035AB}" type="pres">
      <dgm:prSet presAssocID="{1C341BA0-0DED-4191-BDBF-C2BC09265AE3}" presName="FiveNodes_1" presStyleLbl="node1" presStyleIdx="0" presStyleCnt="5">
        <dgm:presLayoutVars>
          <dgm:bulletEnabled val="1"/>
        </dgm:presLayoutVars>
      </dgm:prSet>
      <dgm:spPr/>
    </dgm:pt>
    <dgm:pt modelId="{648F33AB-B446-467E-A268-5906DBEDBC4C}" type="pres">
      <dgm:prSet presAssocID="{1C341BA0-0DED-4191-BDBF-C2BC09265AE3}" presName="FiveNodes_2" presStyleLbl="node1" presStyleIdx="1" presStyleCnt="5">
        <dgm:presLayoutVars>
          <dgm:bulletEnabled val="1"/>
        </dgm:presLayoutVars>
      </dgm:prSet>
      <dgm:spPr/>
    </dgm:pt>
    <dgm:pt modelId="{758A24AF-7653-454B-BF9A-1A54F035BD0E}" type="pres">
      <dgm:prSet presAssocID="{1C341BA0-0DED-4191-BDBF-C2BC09265AE3}" presName="FiveNodes_3" presStyleLbl="node1" presStyleIdx="2" presStyleCnt="5">
        <dgm:presLayoutVars>
          <dgm:bulletEnabled val="1"/>
        </dgm:presLayoutVars>
      </dgm:prSet>
      <dgm:spPr/>
    </dgm:pt>
    <dgm:pt modelId="{0BA78538-88C6-4F8E-BE91-23B6770FEE0B}" type="pres">
      <dgm:prSet presAssocID="{1C341BA0-0DED-4191-BDBF-C2BC09265AE3}" presName="FiveNodes_4" presStyleLbl="node1" presStyleIdx="3" presStyleCnt="5">
        <dgm:presLayoutVars>
          <dgm:bulletEnabled val="1"/>
        </dgm:presLayoutVars>
      </dgm:prSet>
      <dgm:spPr/>
    </dgm:pt>
    <dgm:pt modelId="{D0E69C38-4B21-465A-AC65-29FE047F6911}" type="pres">
      <dgm:prSet presAssocID="{1C341BA0-0DED-4191-BDBF-C2BC09265AE3}" presName="FiveNodes_5" presStyleLbl="node1" presStyleIdx="4" presStyleCnt="5">
        <dgm:presLayoutVars>
          <dgm:bulletEnabled val="1"/>
        </dgm:presLayoutVars>
      </dgm:prSet>
      <dgm:spPr/>
    </dgm:pt>
    <dgm:pt modelId="{7FC239B6-15AF-472F-B809-7ACCF6B19A8C}" type="pres">
      <dgm:prSet presAssocID="{1C341BA0-0DED-4191-BDBF-C2BC09265AE3}" presName="FiveConn_1-2" presStyleLbl="fgAccFollowNode1" presStyleIdx="0" presStyleCnt="4">
        <dgm:presLayoutVars>
          <dgm:bulletEnabled val="1"/>
        </dgm:presLayoutVars>
      </dgm:prSet>
      <dgm:spPr/>
    </dgm:pt>
    <dgm:pt modelId="{E9E87839-D971-4054-8ED6-EE4D014351EB}" type="pres">
      <dgm:prSet presAssocID="{1C341BA0-0DED-4191-BDBF-C2BC09265AE3}" presName="FiveConn_2-3" presStyleLbl="fgAccFollowNode1" presStyleIdx="1" presStyleCnt="4">
        <dgm:presLayoutVars>
          <dgm:bulletEnabled val="1"/>
        </dgm:presLayoutVars>
      </dgm:prSet>
      <dgm:spPr/>
    </dgm:pt>
    <dgm:pt modelId="{E992BCBB-07A7-4D9E-B2DC-F267322B5080}" type="pres">
      <dgm:prSet presAssocID="{1C341BA0-0DED-4191-BDBF-C2BC09265AE3}" presName="FiveConn_3-4" presStyleLbl="fgAccFollowNode1" presStyleIdx="2" presStyleCnt="4">
        <dgm:presLayoutVars>
          <dgm:bulletEnabled val="1"/>
        </dgm:presLayoutVars>
      </dgm:prSet>
      <dgm:spPr/>
    </dgm:pt>
    <dgm:pt modelId="{922CA4F2-EF69-4D1E-AFCD-E179343B4EC6}" type="pres">
      <dgm:prSet presAssocID="{1C341BA0-0DED-4191-BDBF-C2BC09265AE3}" presName="FiveConn_4-5" presStyleLbl="fgAccFollowNode1" presStyleIdx="3" presStyleCnt="4">
        <dgm:presLayoutVars>
          <dgm:bulletEnabled val="1"/>
        </dgm:presLayoutVars>
      </dgm:prSet>
      <dgm:spPr/>
    </dgm:pt>
    <dgm:pt modelId="{97A656AB-5387-4B75-B60E-0F6C92A40028}" type="pres">
      <dgm:prSet presAssocID="{1C341BA0-0DED-4191-BDBF-C2BC09265AE3}" presName="FiveNodes_1_text" presStyleLbl="node1" presStyleIdx="4" presStyleCnt="5">
        <dgm:presLayoutVars>
          <dgm:bulletEnabled val="1"/>
        </dgm:presLayoutVars>
      </dgm:prSet>
      <dgm:spPr/>
    </dgm:pt>
    <dgm:pt modelId="{341CDD75-660F-4CBE-AF2F-AEC85011B99C}" type="pres">
      <dgm:prSet presAssocID="{1C341BA0-0DED-4191-BDBF-C2BC09265AE3}" presName="FiveNodes_2_text" presStyleLbl="node1" presStyleIdx="4" presStyleCnt="5">
        <dgm:presLayoutVars>
          <dgm:bulletEnabled val="1"/>
        </dgm:presLayoutVars>
      </dgm:prSet>
      <dgm:spPr/>
    </dgm:pt>
    <dgm:pt modelId="{6F1EC1C3-D75C-448F-A423-F93F531F5DC6}" type="pres">
      <dgm:prSet presAssocID="{1C341BA0-0DED-4191-BDBF-C2BC09265AE3}" presName="FiveNodes_3_text" presStyleLbl="node1" presStyleIdx="4" presStyleCnt="5">
        <dgm:presLayoutVars>
          <dgm:bulletEnabled val="1"/>
        </dgm:presLayoutVars>
      </dgm:prSet>
      <dgm:spPr/>
    </dgm:pt>
    <dgm:pt modelId="{808E0E38-5731-4290-B210-7B454B523618}" type="pres">
      <dgm:prSet presAssocID="{1C341BA0-0DED-4191-BDBF-C2BC09265AE3}" presName="FiveNodes_4_text" presStyleLbl="node1" presStyleIdx="4" presStyleCnt="5">
        <dgm:presLayoutVars>
          <dgm:bulletEnabled val="1"/>
        </dgm:presLayoutVars>
      </dgm:prSet>
      <dgm:spPr/>
    </dgm:pt>
    <dgm:pt modelId="{9C6BD871-54B9-400D-8279-9EFACF980512}" type="pres">
      <dgm:prSet presAssocID="{1C341BA0-0DED-4191-BDBF-C2BC09265AE3}" presName="FiveNodes_5_text" presStyleLbl="node1" presStyleIdx="4" presStyleCnt="5">
        <dgm:presLayoutVars>
          <dgm:bulletEnabled val="1"/>
        </dgm:presLayoutVars>
      </dgm:prSet>
      <dgm:spPr/>
    </dgm:pt>
  </dgm:ptLst>
  <dgm:cxnLst>
    <dgm:cxn modelId="{A133D703-39D1-4700-AB60-8A07BAF62477}" srcId="{1C341BA0-0DED-4191-BDBF-C2BC09265AE3}" destId="{2A714920-3A8A-4DE7-B39D-92D13D468268}" srcOrd="0" destOrd="0" parTransId="{3122C204-C5AB-4626-A47E-08EDA30C569B}" sibTransId="{2AAB0006-2BBE-489F-A33B-7F8875B196AA}"/>
    <dgm:cxn modelId="{C03C840D-B139-414C-940A-7539D9CE9B6D}" type="presOf" srcId="{F3485CF1-BB04-4C30-9296-43738721ECC9}" destId="{6F1EC1C3-D75C-448F-A423-F93F531F5DC6}" srcOrd="1" destOrd="0" presId="urn:microsoft.com/office/officeart/2005/8/layout/vProcess5"/>
    <dgm:cxn modelId="{B2D0D118-2EB3-4CF4-A738-998715435B1D}" type="presOf" srcId="{2A714920-3A8A-4DE7-B39D-92D13D468268}" destId="{97A656AB-5387-4B75-B60E-0F6C92A40028}" srcOrd="1" destOrd="0" presId="urn:microsoft.com/office/officeart/2005/8/layout/vProcess5"/>
    <dgm:cxn modelId="{66073B21-8F7D-4374-B5E2-CD8588CD348D}" type="presOf" srcId="{5ABA48A6-E41B-4307-8AF7-A5C593B1DD4C}" destId="{922CA4F2-EF69-4D1E-AFCD-E179343B4EC6}" srcOrd="0" destOrd="0" presId="urn:microsoft.com/office/officeart/2005/8/layout/vProcess5"/>
    <dgm:cxn modelId="{57B7BA22-1E58-433E-8A1E-80C50146AA14}" type="presOf" srcId="{06B1D430-5D39-4B16-9941-8A1EB168874D}" destId="{648F33AB-B446-467E-A268-5906DBEDBC4C}" srcOrd="0" destOrd="0" presId="urn:microsoft.com/office/officeart/2005/8/layout/vProcess5"/>
    <dgm:cxn modelId="{ACC2E122-0120-4B31-8BB5-47914BB0F48F}" srcId="{1C341BA0-0DED-4191-BDBF-C2BC09265AE3}" destId="{CE3A2588-B0DA-4DD6-B32C-E6A0732FBC41}" srcOrd="4" destOrd="0" parTransId="{512566DF-3885-4C2B-94F9-87C24C3918CB}" sibTransId="{0600E4FA-7516-4DD4-AC35-1D9AE7503BE1}"/>
    <dgm:cxn modelId="{6B3B3B24-D85A-4306-9D69-78909ECC3BB9}" type="presOf" srcId="{CE3A2588-B0DA-4DD6-B32C-E6A0732FBC41}" destId="{9C6BD871-54B9-400D-8279-9EFACF980512}" srcOrd="1" destOrd="0" presId="urn:microsoft.com/office/officeart/2005/8/layout/vProcess5"/>
    <dgm:cxn modelId="{A67E1E31-4BCB-42A7-992F-88590FA2C539}" type="presOf" srcId="{883C89A0-7CB7-4BFF-9A90-48BC34820778}" destId="{E9E87839-D971-4054-8ED6-EE4D014351EB}" srcOrd="0" destOrd="0" presId="urn:microsoft.com/office/officeart/2005/8/layout/vProcess5"/>
    <dgm:cxn modelId="{3EA9033D-0B2E-4E1C-8256-3252B0B33AE4}" srcId="{1C341BA0-0DED-4191-BDBF-C2BC09265AE3}" destId="{F3485CF1-BB04-4C30-9296-43738721ECC9}" srcOrd="2" destOrd="0" parTransId="{D8B8F520-2D2B-41C7-9617-74130DB83263}" sibTransId="{AE447578-53AA-4814-9DFB-C04B8A064D22}"/>
    <dgm:cxn modelId="{8263703E-D4CB-4E67-8B94-F0127DBF8554}" type="presOf" srcId="{06B1D430-5D39-4B16-9941-8A1EB168874D}" destId="{341CDD75-660F-4CBE-AF2F-AEC85011B99C}" srcOrd="1" destOrd="0" presId="urn:microsoft.com/office/officeart/2005/8/layout/vProcess5"/>
    <dgm:cxn modelId="{3864154B-2C79-4989-A0C5-3790191D3903}" type="presOf" srcId="{CE3A2588-B0DA-4DD6-B32C-E6A0732FBC41}" destId="{D0E69C38-4B21-465A-AC65-29FE047F6911}" srcOrd="0" destOrd="0" presId="urn:microsoft.com/office/officeart/2005/8/layout/vProcess5"/>
    <dgm:cxn modelId="{EE0ABE4C-1CA3-4C6A-81C0-9D6246D84E0D}" type="presOf" srcId="{2A714920-3A8A-4DE7-B39D-92D13D468268}" destId="{1F0F57E5-54E7-48F9-8770-42720D1035AB}" srcOrd="0" destOrd="0" presId="urn:microsoft.com/office/officeart/2005/8/layout/vProcess5"/>
    <dgm:cxn modelId="{DEA9D957-A561-4A09-969E-7C374B0F22BF}" srcId="{1C341BA0-0DED-4191-BDBF-C2BC09265AE3}" destId="{BB663AD0-B6BA-4806-9A49-BEF3FF1DF88C}" srcOrd="3" destOrd="0" parTransId="{5FECB14B-8B8C-4735-8439-05B461AEBBB7}" sibTransId="{5ABA48A6-E41B-4307-8AF7-A5C593B1DD4C}"/>
    <dgm:cxn modelId="{198CB7A5-739D-4CDD-8FA7-DE0D19772F9B}" type="presOf" srcId="{BB663AD0-B6BA-4806-9A49-BEF3FF1DF88C}" destId="{808E0E38-5731-4290-B210-7B454B523618}" srcOrd="1" destOrd="0" presId="urn:microsoft.com/office/officeart/2005/8/layout/vProcess5"/>
    <dgm:cxn modelId="{DDA722AB-2126-4C6A-BB25-76BB10265287}" type="presOf" srcId="{AE447578-53AA-4814-9DFB-C04B8A064D22}" destId="{E992BCBB-07A7-4D9E-B2DC-F267322B5080}" srcOrd="0" destOrd="0" presId="urn:microsoft.com/office/officeart/2005/8/layout/vProcess5"/>
    <dgm:cxn modelId="{B6EC7CAB-94B5-4E7B-87A4-3C1C933AB018}" type="presOf" srcId="{2AAB0006-2BBE-489F-A33B-7F8875B196AA}" destId="{7FC239B6-15AF-472F-B809-7ACCF6B19A8C}" srcOrd="0" destOrd="0" presId="urn:microsoft.com/office/officeart/2005/8/layout/vProcess5"/>
    <dgm:cxn modelId="{39A3F1C8-F9B6-415E-B6A1-4F57D596FE42}" type="presOf" srcId="{F3485CF1-BB04-4C30-9296-43738721ECC9}" destId="{758A24AF-7653-454B-BF9A-1A54F035BD0E}" srcOrd="0" destOrd="0" presId="urn:microsoft.com/office/officeart/2005/8/layout/vProcess5"/>
    <dgm:cxn modelId="{820AD8DF-84AE-4F98-8ED3-562209FACB3F}" type="presOf" srcId="{BB663AD0-B6BA-4806-9A49-BEF3FF1DF88C}" destId="{0BA78538-88C6-4F8E-BE91-23B6770FEE0B}" srcOrd="0" destOrd="0" presId="urn:microsoft.com/office/officeart/2005/8/layout/vProcess5"/>
    <dgm:cxn modelId="{F1E33BE1-831E-4591-A5FB-919B9D90943F}" type="presOf" srcId="{1C341BA0-0DED-4191-BDBF-C2BC09265AE3}" destId="{CB1BC549-B8CE-477C-8E6C-5F4646325217}" srcOrd="0" destOrd="0" presId="urn:microsoft.com/office/officeart/2005/8/layout/vProcess5"/>
    <dgm:cxn modelId="{FBE08CE7-6D52-4ADF-A63B-5F9F7C84723D}" srcId="{1C341BA0-0DED-4191-BDBF-C2BC09265AE3}" destId="{06B1D430-5D39-4B16-9941-8A1EB168874D}" srcOrd="1" destOrd="0" parTransId="{C80A2D85-90CD-47B3-B7DD-F7927BE82BE7}" sibTransId="{883C89A0-7CB7-4BFF-9A90-48BC34820778}"/>
    <dgm:cxn modelId="{0A3C0840-F434-40C7-A4B6-EB49C6D3480B}" type="presParOf" srcId="{CB1BC549-B8CE-477C-8E6C-5F4646325217}" destId="{4C5F7138-59B2-42C9-92D2-63B92041BA47}" srcOrd="0" destOrd="0" presId="urn:microsoft.com/office/officeart/2005/8/layout/vProcess5"/>
    <dgm:cxn modelId="{5D837794-DBC2-4D13-A7B6-83F296F7D754}" type="presParOf" srcId="{CB1BC549-B8CE-477C-8E6C-5F4646325217}" destId="{1F0F57E5-54E7-48F9-8770-42720D1035AB}" srcOrd="1" destOrd="0" presId="urn:microsoft.com/office/officeart/2005/8/layout/vProcess5"/>
    <dgm:cxn modelId="{80F4C443-F9E5-4AB1-8295-5D3C902C3954}" type="presParOf" srcId="{CB1BC549-B8CE-477C-8E6C-5F4646325217}" destId="{648F33AB-B446-467E-A268-5906DBEDBC4C}" srcOrd="2" destOrd="0" presId="urn:microsoft.com/office/officeart/2005/8/layout/vProcess5"/>
    <dgm:cxn modelId="{FEEE376B-BBAD-4D75-BB1C-07EBB47579BC}" type="presParOf" srcId="{CB1BC549-B8CE-477C-8E6C-5F4646325217}" destId="{758A24AF-7653-454B-BF9A-1A54F035BD0E}" srcOrd="3" destOrd="0" presId="urn:microsoft.com/office/officeart/2005/8/layout/vProcess5"/>
    <dgm:cxn modelId="{4F132E19-7809-45FB-9D11-C96F48DD4173}" type="presParOf" srcId="{CB1BC549-B8CE-477C-8E6C-5F4646325217}" destId="{0BA78538-88C6-4F8E-BE91-23B6770FEE0B}" srcOrd="4" destOrd="0" presId="urn:microsoft.com/office/officeart/2005/8/layout/vProcess5"/>
    <dgm:cxn modelId="{2F6652AA-7AA4-4F10-A7C1-C6493EBD4D03}" type="presParOf" srcId="{CB1BC549-B8CE-477C-8E6C-5F4646325217}" destId="{D0E69C38-4B21-465A-AC65-29FE047F6911}" srcOrd="5" destOrd="0" presId="urn:microsoft.com/office/officeart/2005/8/layout/vProcess5"/>
    <dgm:cxn modelId="{C585777E-7686-42EB-88A6-34DF3993A170}" type="presParOf" srcId="{CB1BC549-B8CE-477C-8E6C-5F4646325217}" destId="{7FC239B6-15AF-472F-B809-7ACCF6B19A8C}" srcOrd="6" destOrd="0" presId="urn:microsoft.com/office/officeart/2005/8/layout/vProcess5"/>
    <dgm:cxn modelId="{2A928A96-D9EF-47F4-AC58-CF2D161C82EE}" type="presParOf" srcId="{CB1BC549-B8CE-477C-8E6C-5F4646325217}" destId="{E9E87839-D971-4054-8ED6-EE4D014351EB}" srcOrd="7" destOrd="0" presId="urn:microsoft.com/office/officeart/2005/8/layout/vProcess5"/>
    <dgm:cxn modelId="{076D510C-A6A4-4E2C-AE4F-27BF4C879B5A}" type="presParOf" srcId="{CB1BC549-B8CE-477C-8E6C-5F4646325217}" destId="{E992BCBB-07A7-4D9E-B2DC-F267322B5080}" srcOrd="8" destOrd="0" presId="urn:microsoft.com/office/officeart/2005/8/layout/vProcess5"/>
    <dgm:cxn modelId="{9CF9D4B9-467D-4CE3-9FC2-7CCBCDFDA7A4}" type="presParOf" srcId="{CB1BC549-B8CE-477C-8E6C-5F4646325217}" destId="{922CA4F2-EF69-4D1E-AFCD-E179343B4EC6}" srcOrd="9" destOrd="0" presId="urn:microsoft.com/office/officeart/2005/8/layout/vProcess5"/>
    <dgm:cxn modelId="{24AB001A-CD78-472E-A9B2-B4D5B03CC4DA}" type="presParOf" srcId="{CB1BC549-B8CE-477C-8E6C-5F4646325217}" destId="{97A656AB-5387-4B75-B60E-0F6C92A40028}" srcOrd="10" destOrd="0" presId="urn:microsoft.com/office/officeart/2005/8/layout/vProcess5"/>
    <dgm:cxn modelId="{8C817467-F8E9-4407-96F4-209A40D032B8}" type="presParOf" srcId="{CB1BC549-B8CE-477C-8E6C-5F4646325217}" destId="{341CDD75-660F-4CBE-AF2F-AEC85011B99C}" srcOrd="11" destOrd="0" presId="urn:microsoft.com/office/officeart/2005/8/layout/vProcess5"/>
    <dgm:cxn modelId="{B9844409-99C3-4E1E-9F9A-B28E9B00E8F5}" type="presParOf" srcId="{CB1BC549-B8CE-477C-8E6C-5F4646325217}" destId="{6F1EC1C3-D75C-448F-A423-F93F531F5DC6}" srcOrd="12" destOrd="0" presId="urn:microsoft.com/office/officeart/2005/8/layout/vProcess5"/>
    <dgm:cxn modelId="{4FB65A51-4DA7-4A0C-862C-74B1B5F66423}" type="presParOf" srcId="{CB1BC549-B8CE-477C-8E6C-5F4646325217}" destId="{808E0E38-5731-4290-B210-7B454B523618}" srcOrd="13" destOrd="0" presId="urn:microsoft.com/office/officeart/2005/8/layout/vProcess5"/>
    <dgm:cxn modelId="{2FACB87A-C71D-4D9A-8659-3E225D91ECDE}" type="presParOf" srcId="{CB1BC549-B8CE-477C-8E6C-5F4646325217}" destId="{9C6BD871-54B9-400D-8279-9EFACF980512}"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49B5AC-316A-4A1D-992A-100259C6A99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B1AA0CA-B86F-4E37-A459-8C65CFB58EED}">
      <dgm:prSet/>
      <dgm:spPr/>
      <dgm:t>
        <a:bodyPr/>
        <a:lstStyle/>
        <a:p>
          <a:r>
            <a:rPr lang="tr-TR"/>
            <a:t>Brainstorming</a:t>
          </a:r>
          <a:endParaRPr lang="en-US"/>
        </a:p>
      </dgm:t>
    </dgm:pt>
    <dgm:pt modelId="{86EEC885-0107-4149-A43C-4C07ED7E0040}" type="parTrans" cxnId="{E9616ACF-A024-4090-AA6F-8D916E1F95F6}">
      <dgm:prSet/>
      <dgm:spPr/>
      <dgm:t>
        <a:bodyPr/>
        <a:lstStyle/>
        <a:p>
          <a:endParaRPr lang="en-US"/>
        </a:p>
      </dgm:t>
    </dgm:pt>
    <dgm:pt modelId="{8F702EB9-B65C-4F71-9FE4-B13C7A40E111}" type="sibTrans" cxnId="{E9616ACF-A024-4090-AA6F-8D916E1F95F6}">
      <dgm:prSet/>
      <dgm:spPr/>
      <dgm:t>
        <a:bodyPr/>
        <a:lstStyle/>
        <a:p>
          <a:endParaRPr lang="en-US"/>
        </a:p>
      </dgm:t>
    </dgm:pt>
    <dgm:pt modelId="{DB355ECB-DFA1-481A-A51F-D4BBD29A5EA5}">
      <dgm:prSet/>
      <dgm:spPr/>
      <dgm:t>
        <a:bodyPr/>
        <a:lstStyle/>
        <a:p>
          <a:r>
            <a:rPr lang="tr-TR"/>
            <a:t>Draw the setting</a:t>
          </a:r>
          <a:endParaRPr lang="en-US"/>
        </a:p>
      </dgm:t>
    </dgm:pt>
    <dgm:pt modelId="{00C6B662-5336-467F-92A5-8252C618273B}" type="parTrans" cxnId="{CC9D1FBC-CE16-4B15-9E90-03E54E6B4C92}">
      <dgm:prSet/>
      <dgm:spPr/>
      <dgm:t>
        <a:bodyPr/>
        <a:lstStyle/>
        <a:p>
          <a:endParaRPr lang="en-US"/>
        </a:p>
      </dgm:t>
    </dgm:pt>
    <dgm:pt modelId="{02CB04D1-7A88-41E4-959A-B0DAFF7FB338}" type="sibTrans" cxnId="{CC9D1FBC-CE16-4B15-9E90-03E54E6B4C92}">
      <dgm:prSet/>
      <dgm:spPr/>
      <dgm:t>
        <a:bodyPr/>
        <a:lstStyle/>
        <a:p>
          <a:endParaRPr lang="en-US"/>
        </a:p>
      </dgm:t>
    </dgm:pt>
    <dgm:pt modelId="{4C159EB9-8C5B-4479-8177-95FFEB42997E}">
      <dgm:prSet/>
      <dgm:spPr/>
      <dgm:t>
        <a:bodyPr/>
        <a:lstStyle/>
        <a:p>
          <a:r>
            <a:rPr lang="tr-TR"/>
            <a:t>Create unique characters</a:t>
          </a:r>
          <a:endParaRPr lang="en-US"/>
        </a:p>
      </dgm:t>
    </dgm:pt>
    <dgm:pt modelId="{473EE5C2-A739-4A85-BCBF-411721A912A1}" type="parTrans" cxnId="{B937FFB4-8C1A-49B2-8083-294B6CD68E55}">
      <dgm:prSet/>
      <dgm:spPr/>
      <dgm:t>
        <a:bodyPr/>
        <a:lstStyle/>
        <a:p>
          <a:endParaRPr lang="en-US"/>
        </a:p>
      </dgm:t>
    </dgm:pt>
    <dgm:pt modelId="{2ECA63F3-6264-4F61-9504-AC5733911059}" type="sibTrans" cxnId="{B937FFB4-8C1A-49B2-8083-294B6CD68E55}">
      <dgm:prSet/>
      <dgm:spPr/>
      <dgm:t>
        <a:bodyPr/>
        <a:lstStyle/>
        <a:p>
          <a:endParaRPr lang="en-US"/>
        </a:p>
      </dgm:t>
    </dgm:pt>
    <dgm:pt modelId="{D8B39DB3-97F9-4D1C-B646-7F80BB601B08}">
      <dgm:prSet/>
      <dgm:spPr/>
      <dgm:t>
        <a:bodyPr/>
        <a:lstStyle/>
        <a:p>
          <a:r>
            <a:rPr lang="tr-TR"/>
            <a:t>Raise the tension with a conflict</a:t>
          </a:r>
          <a:endParaRPr lang="en-US"/>
        </a:p>
      </dgm:t>
    </dgm:pt>
    <dgm:pt modelId="{1D0C8393-FA88-46E9-A01E-0AFF502FEDB9}" type="parTrans" cxnId="{806EC212-BC89-493D-97E8-EE367E696317}">
      <dgm:prSet/>
      <dgm:spPr/>
      <dgm:t>
        <a:bodyPr/>
        <a:lstStyle/>
        <a:p>
          <a:endParaRPr lang="en-US"/>
        </a:p>
      </dgm:t>
    </dgm:pt>
    <dgm:pt modelId="{432B6552-762D-429E-8B33-FFFF9EE8B16C}" type="sibTrans" cxnId="{806EC212-BC89-493D-97E8-EE367E696317}">
      <dgm:prSet/>
      <dgm:spPr/>
      <dgm:t>
        <a:bodyPr/>
        <a:lstStyle/>
        <a:p>
          <a:endParaRPr lang="en-US"/>
        </a:p>
      </dgm:t>
    </dgm:pt>
    <dgm:pt modelId="{AF956CB6-BEEA-42FD-AC8E-91BFFA21114A}">
      <dgm:prSet/>
      <dgm:spPr/>
      <dgm:t>
        <a:bodyPr/>
        <a:lstStyle/>
        <a:p>
          <a:r>
            <a:rPr lang="tr-TR"/>
            <a:t>Resolution</a:t>
          </a:r>
          <a:endParaRPr lang="en-US"/>
        </a:p>
      </dgm:t>
    </dgm:pt>
    <dgm:pt modelId="{FAAF4FA7-8441-41DF-93A2-917AD61191F1}" type="parTrans" cxnId="{ABAF3994-A425-4F6D-8A78-A8CF9DE522C4}">
      <dgm:prSet/>
      <dgm:spPr/>
      <dgm:t>
        <a:bodyPr/>
        <a:lstStyle/>
        <a:p>
          <a:endParaRPr lang="en-US"/>
        </a:p>
      </dgm:t>
    </dgm:pt>
    <dgm:pt modelId="{C5C00148-7DC6-40D0-BC23-AECEE66629BB}" type="sibTrans" cxnId="{ABAF3994-A425-4F6D-8A78-A8CF9DE522C4}">
      <dgm:prSet/>
      <dgm:spPr/>
      <dgm:t>
        <a:bodyPr/>
        <a:lstStyle/>
        <a:p>
          <a:endParaRPr lang="en-US"/>
        </a:p>
      </dgm:t>
    </dgm:pt>
    <dgm:pt modelId="{6AF24976-8666-44BE-8C69-808F4E597133}" type="pres">
      <dgm:prSet presAssocID="{F049B5AC-316A-4A1D-992A-100259C6A999}" presName="vert0" presStyleCnt="0">
        <dgm:presLayoutVars>
          <dgm:dir/>
          <dgm:animOne val="branch"/>
          <dgm:animLvl val="lvl"/>
        </dgm:presLayoutVars>
      </dgm:prSet>
      <dgm:spPr/>
    </dgm:pt>
    <dgm:pt modelId="{2A8697B5-D213-48E6-BD87-870E3B2CC18E}" type="pres">
      <dgm:prSet presAssocID="{8B1AA0CA-B86F-4E37-A459-8C65CFB58EED}" presName="thickLine" presStyleLbl="alignNode1" presStyleIdx="0" presStyleCnt="5"/>
      <dgm:spPr/>
    </dgm:pt>
    <dgm:pt modelId="{B1C7D6AE-188F-456D-A6C1-ED943F15AC79}" type="pres">
      <dgm:prSet presAssocID="{8B1AA0CA-B86F-4E37-A459-8C65CFB58EED}" presName="horz1" presStyleCnt="0"/>
      <dgm:spPr/>
    </dgm:pt>
    <dgm:pt modelId="{1C4BF93A-1C32-42F3-B045-5A72AB9F8C8B}" type="pres">
      <dgm:prSet presAssocID="{8B1AA0CA-B86F-4E37-A459-8C65CFB58EED}" presName="tx1" presStyleLbl="revTx" presStyleIdx="0" presStyleCnt="5"/>
      <dgm:spPr/>
    </dgm:pt>
    <dgm:pt modelId="{0B9AA237-B616-44EF-A15C-0100B2C49DAF}" type="pres">
      <dgm:prSet presAssocID="{8B1AA0CA-B86F-4E37-A459-8C65CFB58EED}" presName="vert1" presStyleCnt="0"/>
      <dgm:spPr/>
    </dgm:pt>
    <dgm:pt modelId="{22EAFEF6-05FE-4456-8B1A-648F64CFCCC0}" type="pres">
      <dgm:prSet presAssocID="{DB355ECB-DFA1-481A-A51F-D4BBD29A5EA5}" presName="thickLine" presStyleLbl="alignNode1" presStyleIdx="1" presStyleCnt="5"/>
      <dgm:spPr/>
    </dgm:pt>
    <dgm:pt modelId="{76322D65-6EE9-44BC-B469-2A238C847F78}" type="pres">
      <dgm:prSet presAssocID="{DB355ECB-DFA1-481A-A51F-D4BBD29A5EA5}" presName="horz1" presStyleCnt="0"/>
      <dgm:spPr/>
    </dgm:pt>
    <dgm:pt modelId="{51F4B725-708D-4375-841C-9D545637E77D}" type="pres">
      <dgm:prSet presAssocID="{DB355ECB-DFA1-481A-A51F-D4BBD29A5EA5}" presName="tx1" presStyleLbl="revTx" presStyleIdx="1" presStyleCnt="5"/>
      <dgm:spPr/>
    </dgm:pt>
    <dgm:pt modelId="{3002F5CD-0155-429D-BA77-56061705B692}" type="pres">
      <dgm:prSet presAssocID="{DB355ECB-DFA1-481A-A51F-D4BBD29A5EA5}" presName="vert1" presStyleCnt="0"/>
      <dgm:spPr/>
    </dgm:pt>
    <dgm:pt modelId="{DDF1A387-2148-41FB-8A78-693A63B5D5D7}" type="pres">
      <dgm:prSet presAssocID="{4C159EB9-8C5B-4479-8177-95FFEB42997E}" presName="thickLine" presStyleLbl="alignNode1" presStyleIdx="2" presStyleCnt="5"/>
      <dgm:spPr/>
    </dgm:pt>
    <dgm:pt modelId="{03CC384E-E641-432F-B028-0C7EB68222C8}" type="pres">
      <dgm:prSet presAssocID="{4C159EB9-8C5B-4479-8177-95FFEB42997E}" presName="horz1" presStyleCnt="0"/>
      <dgm:spPr/>
    </dgm:pt>
    <dgm:pt modelId="{E09744EA-D406-47CE-8DDE-7F684C4A6983}" type="pres">
      <dgm:prSet presAssocID="{4C159EB9-8C5B-4479-8177-95FFEB42997E}" presName="tx1" presStyleLbl="revTx" presStyleIdx="2" presStyleCnt="5"/>
      <dgm:spPr/>
    </dgm:pt>
    <dgm:pt modelId="{449E7DFB-76B9-4F1C-8C81-3D5A5EF45396}" type="pres">
      <dgm:prSet presAssocID="{4C159EB9-8C5B-4479-8177-95FFEB42997E}" presName="vert1" presStyleCnt="0"/>
      <dgm:spPr/>
    </dgm:pt>
    <dgm:pt modelId="{60B98E84-8361-4FE3-A1C4-A9CFC213DDA8}" type="pres">
      <dgm:prSet presAssocID="{D8B39DB3-97F9-4D1C-B646-7F80BB601B08}" presName="thickLine" presStyleLbl="alignNode1" presStyleIdx="3" presStyleCnt="5"/>
      <dgm:spPr/>
    </dgm:pt>
    <dgm:pt modelId="{6439E17E-E9C3-410C-9ABB-4C7B3257A98D}" type="pres">
      <dgm:prSet presAssocID="{D8B39DB3-97F9-4D1C-B646-7F80BB601B08}" presName="horz1" presStyleCnt="0"/>
      <dgm:spPr/>
    </dgm:pt>
    <dgm:pt modelId="{E8505A3E-2591-4BA9-A5F1-74898FDBAE29}" type="pres">
      <dgm:prSet presAssocID="{D8B39DB3-97F9-4D1C-B646-7F80BB601B08}" presName="tx1" presStyleLbl="revTx" presStyleIdx="3" presStyleCnt="5"/>
      <dgm:spPr/>
    </dgm:pt>
    <dgm:pt modelId="{D5805C93-20B7-4853-B1A6-174780AF625A}" type="pres">
      <dgm:prSet presAssocID="{D8B39DB3-97F9-4D1C-B646-7F80BB601B08}" presName="vert1" presStyleCnt="0"/>
      <dgm:spPr/>
    </dgm:pt>
    <dgm:pt modelId="{BBFE41D1-7AED-4B80-B71E-B9A103F7576F}" type="pres">
      <dgm:prSet presAssocID="{AF956CB6-BEEA-42FD-AC8E-91BFFA21114A}" presName="thickLine" presStyleLbl="alignNode1" presStyleIdx="4" presStyleCnt="5"/>
      <dgm:spPr/>
    </dgm:pt>
    <dgm:pt modelId="{75F75FD6-DBAA-472C-9D48-199F5E734A36}" type="pres">
      <dgm:prSet presAssocID="{AF956CB6-BEEA-42FD-AC8E-91BFFA21114A}" presName="horz1" presStyleCnt="0"/>
      <dgm:spPr/>
    </dgm:pt>
    <dgm:pt modelId="{4CA2C851-640E-4663-887F-FC6A002A2798}" type="pres">
      <dgm:prSet presAssocID="{AF956CB6-BEEA-42FD-AC8E-91BFFA21114A}" presName="tx1" presStyleLbl="revTx" presStyleIdx="4" presStyleCnt="5"/>
      <dgm:spPr/>
    </dgm:pt>
    <dgm:pt modelId="{18004AE9-27FB-4A7A-949F-EB7D2B167BB0}" type="pres">
      <dgm:prSet presAssocID="{AF956CB6-BEEA-42FD-AC8E-91BFFA21114A}" presName="vert1" presStyleCnt="0"/>
      <dgm:spPr/>
    </dgm:pt>
  </dgm:ptLst>
  <dgm:cxnLst>
    <dgm:cxn modelId="{806EC212-BC89-493D-97E8-EE367E696317}" srcId="{F049B5AC-316A-4A1D-992A-100259C6A999}" destId="{D8B39DB3-97F9-4D1C-B646-7F80BB601B08}" srcOrd="3" destOrd="0" parTransId="{1D0C8393-FA88-46E9-A01E-0AFF502FEDB9}" sibTransId="{432B6552-762D-429E-8B33-FFFF9EE8B16C}"/>
    <dgm:cxn modelId="{E01B5C80-84F4-4C0A-BA0C-F46815EF0947}" type="presOf" srcId="{F049B5AC-316A-4A1D-992A-100259C6A999}" destId="{6AF24976-8666-44BE-8C69-808F4E597133}" srcOrd="0" destOrd="0" presId="urn:microsoft.com/office/officeart/2008/layout/LinedList"/>
    <dgm:cxn modelId="{515B0089-9BA1-4BED-8678-63B38CF61514}" type="presOf" srcId="{4C159EB9-8C5B-4479-8177-95FFEB42997E}" destId="{E09744EA-D406-47CE-8DDE-7F684C4A6983}" srcOrd="0" destOrd="0" presId="urn:microsoft.com/office/officeart/2008/layout/LinedList"/>
    <dgm:cxn modelId="{ABAF3994-A425-4F6D-8A78-A8CF9DE522C4}" srcId="{F049B5AC-316A-4A1D-992A-100259C6A999}" destId="{AF956CB6-BEEA-42FD-AC8E-91BFFA21114A}" srcOrd="4" destOrd="0" parTransId="{FAAF4FA7-8441-41DF-93A2-917AD61191F1}" sibTransId="{C5C00148-7DC6-40D0-BC23-AECEE66629BB}"/>
    <dgm:cxn modelId="{2D1F649E-9F64-4542-A239-F1C0B7163117}" type="presOf" srcId="{DB355ECB-DFA1-481A-A51F-D4BBD29A5EA5}" destId="{51F4B725-708D-4375-841C-9D545637E77D}" srcOrd="0" destOrd="0" presId="urn:microsoft.com/office/officeart/2008/layout/LinedList"/>
    <dgm:cxn modelId="{36B471A6-FFDF-4140-917F-D90AD0127127}" type="presOf" srcId="{AF956CB6-BEEA-42FD-AC8E-91BFFA21114A}" destId="{4CA2C851-640E-4663-887F-FC6A002A2798}" srcOrd="0" destOrd="0" presId="urn:microsoft.com/office/officeart/2008/layout/LinedList"/>
    <dgm:cxn modelId="{B937FFB4-8C1A-49B2-8083-294B6CD68E55}" srcId="{F049B5AC-316A-4A1D-992A-100259C6A999}" destId="{4C159EB9-8C5B-4479-8177-95FFEB42997E}" srcOrd="2" destOrd="0" parTransId="{473EE5C2-A739-4A85-BCBF-411721A912A1}" sibTransId="{2ECA63F3-6264-4F61-9504-AC5733911059}"/>
    <dgm:cxn modelId="{CC9D1FBC-CE16-4B15-9E90-03E54E6B4C92}" srcId="{F049B5AC-316A-4A1D-992A-100259C6A999}" destId="{DB355ECB-DFA1-481A-A51F-D4BBD29A5EA5}" srcOrd="1" destOrd="0" parTransId="{00C6B662-5336-467F-92A5-8252C618273B}" sibTransId="{02CB04D1-7A88-41E4-959A-B0DAFF7FB338}"/>
    <dgm:cxn modelId="{5ECC08BE-DA76-4360-8C80-C6517292F726}" type="presOf" srcId="{D8B39DB3-97F9-4D1C-B646-7F80BB601B08}" destId="{E8505A3E-2591-4BA9-A5F1-74898FDBAE29}" srcOrd="0" destOrd="0" presId="urn:microsoft.com/office/officeart/2008/layout/LinedList"/>
    <dgm:cxn modelId="{E9616ACF-A024-4090-AA6F-8D916E1F95F6}" srcId="{F049B5AC-316A-4A1D-992A-100259C6A999}" destId="{8B1AA0CA-B86F-4E37-A459-8C65CFB58EED}" srcOrd="0" destOrd="0" parTransId="{86EEC885-0107-4149-A43C-4C07ED7E0040}" sibTransId="{8F702EB9-B65C-4F71-9FE4-B13C7A40E111}"/>
    <dgm:cxn modelId="{CF85B0D7-D713-4012-8F67-DA4D9E26EEDB}" type="presOf" srcId="{8B1AA0CA-B86F-4E37-A459-8C65CFB58EED}" destId="{1C4BF93A-1C32-42F3-B045-5A72AB9F8C8B}" srcOrd="0" destOrd="0" presId="urn:microsoft.com/office/officeart/2008/layout/LinedList"/>
    <dgm:cxn modelId="{8AB7DF2A-1191-4A4B-B5A6-0151F515CF63}" type="presParOf" srcId="{6AF24976-8666-44BE-8C69-808F4E597133}" destId="{2A8697B5-D213-48E6-BD87-870E3B2CC18E}" srcOrd="0" destOrd="0" presId="urn:microsoft.com/office/officeart/2008/layout/LinedList"/>
    <dgm:cxn modelId="{F094693D-F112-48E6-951D-C4BB37F3ECB5}" type="presParOf" srcId="{6AF24976-8666-44BE-8C69-808F4E597133}" destId="{B1C7D6AE-188F-456D-A6C1-ED943F15AC79}" srcOrd="1" destOrd="0" presId="urn:microsoft.com/office/officeart/2008/layout/LinedList"/>
    <dgm:cxn modelId="{9ED1CB8B-CCE9-4C13-9C6A-EB724839C632}" type="presParOf" srcId="{B1C7D6AE-188F-456D-A6C1-ED943F15AC79}" destId="{1C4BF93A-1C32-42F3-B045-5A72AB9F8C8B}" srcOrd="0" destOrd="0" presId="urn:microsoft.com/office/officeart/2008/layout/LinedList"/>
    <dgm:cxn modelId="{D6782C22-12B6-4A67-8B22-455C94CC89BC}" type="presParOf" srcId="{B1C7D6AE-188F-456D-A6C1-ED943F15AC79}" destId="{0B9AA237-B616-44EF-A15C-0100B2C49DAF}" srcOrd="1" destOrd="0" presId="urn:microsoft.com/office/officeart/2008/layout/LinedList"/>
    <dgm:cxn modelId="{18AD370F-56BB-4D71-B4AF-8B524925035D}" type="presParOf" srcId="{6AF24976-8666-44BE-8C69-808F4E597133}" destId="{22EAFEF6-05FE-4456-8B1A-648F64CFCCC0}" srcOrd="2" destOrd="0" presId="urn:microsoft.com/office/officeart/2008/layout/LinedList"/>
    <dgm:cxn modelId="{2DAEEC27-FCD8-4E85-BB71-48F7955836E5}" type="presParOf" srcId="{6AF24976-8666-44BE-8C69-808F4E597133}" destId="{76322D65-6EE9-44BC-B469-2A238C847F78}" srcOrd="3" destOrd="0" presId="urn:microsoft.com/office/officeart/2008/layout/LinedList"/>
    <dgm:cxn modelId="{C05DE1FA-2D7F-4DB6-82C7-45A8B9C950C5}" type="presParOf" srcId="{76322D65-6EE9-44BC-B469-2A238C847F78}" destId="{51F4B725-708D-4375-841C-9D545637E77D}" srcOrd="0" destOrd="0" presId="urn:microsoft.com/office/officeart/2008/layout/LinedList"/>
    <dgm:cxn modelId="{EF918FD8-ECCD-4BAE-8F71-0FFBBA4445CB}" type="presParOf" srcId="{76322D65-6EE9-44BC-B469-2A238C847F78}" destId="{3002F5CD-0155-429D-BA77-56061705B692}" srcOrd="1" destOrd="0" presId="urn:microsoft.com/office/officeart/2008/layout/LinedList"/>
    <dgm:cxn modelId="{B9315D0E-1C83-4951-8123-31744E9619B2}" type="presParOf" srcId="{6AF24976-8666-44BE-8C69-808F4E597133}" destId="{DDF1A387-2148-41FB-8A78-693A63B5D5D7}" srcOrd="4" destOrd="0" presId="urn:microsoft.com/office/officeart/2008/layout/LinedList"/>
    <dgm:cxn modelId="{72E46431-64DD-49B2-9500-D66BE36B683E}" type="presParOf" srcId="{6AF24976-8666-44BE-8C69-808F4E597133}" destId="{03CC384E-E641-432F-B028-0C7EB68222C8}" srcOrd="5" destOrd="0" presId="urn:microsoft.com/office/officeart/2008/layout/LinedList"/>
    <dgm:cxn modelId="{2BFC46DA-2E95-4DB2-B468-FCADAA20BBA1}" type="presParOf" srcId="{03CC384E-E641-432F-B028-0C7EB68222C8}" destId="{E09744EA-D406-47CE-8DDE-7F684C4A6983}" srcOrd="0" destOrd="0" presId="urn:microsoft.com/office/officeart/2008/layout/LinedList"/>
    <dgm:cxn modelId="{D63FF124-479C-4822-894E-1EE0A2497C52}" type="presParOf" srcId="{03CC384E-E641-432F-B028-0C7EB68222C8}" destId="{449E7DFB-76B9-4F1C-8C81-3D5A5EF45396}" srcOrd="1" destOrd="0" presId="urn:microsoft.com/office/officeart/2008/layout/LinedList"/>
    <dgm:cxn modelId="{841886C4-72EE-4C78-B047-5C0230252539}" type="presParOf" srcId="{6AF24976-8666-44BE-8C69-808F4E597133}" destId="{60B98E84-8361-4FE3-A1C4-A9CFC213DDA8}" srcOrd="6" destOrd="0" presId="urn:microsoft.com/office/officeart/2008/layout/LinedList"/>
    <dgm:cxn modelId="{944D9760-3DC4-4388-B90E-813D12CE81BB}" type="presParOf" srcId="{6AF24976-8666-44BE-8C69-808F4E597133}" destId="{6439E17E-E9C3-410C-9ABB-4C7B3257A98D}" srcOrd="7" destOrd="0" presId="urn:microsoft.com/office/officeart/2008/layout/LinedList"/>
    <dgm:cxn modelId="{C061A517-4B5E-4BBA-BBCD-213756A0CE58}" type="presParOf" srcId="{6439E17E-E9C3-410C-9ABB-4C7B3257A98D}" destId="{E8505A3E-2591-4BA9-A5F1-74898FDBAE29}" srcOrd="0" destOrd="0" presId="urn:microsoft.com/office/officeart/2008/layout/LinedList"/>
    <dgm:cxn modelId="{BDD3D86B-CCBD-4149-8BD2-92C6DC7F809A}" type="presParOf" srcId="{6439E17E-E9C3-410C-9ABB-4C7B3257A98D}" destId="{D5805C93-20B7-4853-B1A6-174780AF625A}" srcOrd="1" destOrd="0" presId="urn:microsoft.com/office/officeart/2008/layout/LinedList"/>
    <dgm:cxn modelId="{DE404961-DDFE-457F-868A-0BCB61D1CB7F}" type="presParOf" srcId="{6AF24976-8666-44BE-8C69-808F4E597133}" destId="{BBFE41D1-7AED-4B80-B71E-B9A103F7576F}" srcOrd="8" destOrd="0" presId="urn:microsoft.com/office/officeart/2008/layout/LinedList"/>
    <dgm:cxn modelId="{1E304B4A-8C27-4C44-A829-D608592A4AC7}" type="presParOf" srcId="{6AF24976-8666-44BE-8C69-808F4E597133}" destId="{75F75FD6-DBAA-472C-9D48-199F5E734A36}" srcOrd="9" destOrd="0" presId="urn:microsoft.com/office/officeart/2008/layout/LinedList"/>
    <dgm:cxn modelId="{7C863A37-98D0-4886-959E-58637D211139}" type="presParOf" srcId="{75F75FD6-DBAA-472C-9D48-199F5E734A36}" destId="{4CA2C851-640E-4663-887F-FC6A002A2798}" srcOrd="0" destOrd="0" presId="urn:microsoft.com/office/officeart/2008/layout/LinedList"/>
    <dgm:cxn modelId="{34A36407-E45E-4DB7-9CCA-49FBF2321573}" type="presParOf" srcId="{75F75FD6-DBAA-472C-9D48-199F5E734A36}" destId="{18004AE9-27FB-4A7A-949F-EB7D2B167BB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04F9F-0B54-4FCD-B13A-76EBA9BEAEC9}">
      <dsp:nvSpPr>
        <dsp:cNvPr id="0" name=""/>
        <dsp:cNvSpPr/>
      </dsp:nvSpPr>
      <dsp:spPr>
        <a:xfrm>
          <a:off x="0" y="5893"/>
          <a:ext cx="5531277" cy="7487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71FD3B-72DE-455E-9140-86773184B004}">
      <dsp:nvSpPr>
        <dsp:cNvPr id="0" name=""/>
        <dsp:cNvSpPr/>
      </dsp:nvSpPr>
      <dsp:spPr>
        <a:xfrm>
          <a:off x="226509" y="174371"/>
          <a:ext cx="412237" cy="4118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F29812-69BE-490F-8CBF-E5D1897C63C6}">
      <dsp:nvSpPr>
        <dsp:cNvPr id="0" name=""/>
        <dsp:cNvSpPr/>
      </dsp:nvSpPr>
      <dsp:spPr>
        <a:xfrm>
          <a:off x="865255" y="5893"/>
          <a:ext cx="4652697" cy="772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23" tIns="81723" rIns="81723" bIns="81723" numCol="1" spcCol="1270" anchor="ctr" anchorCtr="0">
          <a:noAutofit/>
        </a:bodyPr>
        <a:lstStyle/>
        <a:p>
          <a:pPr marL="0" lvl="0" indent="0" algn="l" defTabSz="889000">
            <a:lnSpc>
              <a:spcPct val="100000"/>
            </a:lnSpc>
            <a:spcBef>
              <a:spcPct val="0"/>
            </a:spcBef>
            <a:spcAft>
              <a:spcPct val="35000"/>
            </a:spcAft>
            <a:buNone/>
          </a:pPr>
          <a:r>
            <a:rPr lang="en-GB" sz="2000" kern="1200" dirty="0"/>
            <a:t>Writing stories to teach STEM concepts</a:t>
          </a:r>
          <a:endParaRPr lang="en-US" sz="2000" kern="1200" dirty="0"/>
        </a:p>
      </dsp:txBody>
      <dsp:txXfrm>
        <a:off x="865255" y="5893"/>
        <a:ext cx="4652697" cy="772190"/>
      </dsp:txXfrm>
    </dsp:sp>
    <dsp:sp modelId="{20D98EBD-1BAE-4F83-A906-AB62A245B9FC}">
      <dsp:nvSpPr>
        <dsp:cNvPr id="0" name=""/>
        <dsp:cNvSpPr/>
      </dsp:nvSpPr>
      <dsp:spPr>
        <a:xfrm>
          <a:off x="0" y="971131"/>
          <a:ext cx="5531277" cy="7487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F66F72-70B0-41B8-B428-3C35DACB727F}">
      <dsp:nvSpPr>
        <dsp:cNvPr id="0" name=""/>
        <dsp:cNvSpPr/>
      </dsp:nvSpPr>
      <dsp:spPr>
        <a:xfrm>
          <a:off x="226509" y="1139608"/>
          <a:ext cx="412237" cy="4118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99154C-EF30-4CEE-B53E-CBAEAA6BC69F}">
      <dsp:nvSpPr>
        <dsp:cNvPr id="0" name=""/>
        <dsp:cNvSpPr/>
      </dsp:nvSpPr>
      <dsp:spPr>
        <a:xfrm>
          <a:off x="865255" y="971131"/>
          <a:ext cx="4652697" cy="772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23" tIns="81723" rIns="81723" bIns="81723" numCol="1" spcCol="1270" anchor="ctr" anchorCtr="0">
          <a:noAutofit/>
        </a:bodyPr>
        <a:lstStyle/>
        <a:p>
          <a:pPr marL="0" lvl="0" indent="0" algn="l" defTabSz="889000">
            <a:lnSpc>
              <a:spcPct val="100000"/>
            </a:lnSpc>
            <a:spcBef>
              <a:spcPct val="0"/>
            </a:spcBef>
            <a:spcAft>
              <a:spcPct val="35000"/>
            </a:spcAft>
            <a:buNone/>
          </a:pPr>
          <a:r>
            <a:rPr lang="en-GB" sz="2000" kern="1200"/>
            <a:t>Analysing stories to identify the main features</a:t>
          </a:r>
          <a:endParaRPr lang="en-US" sz="2000" kern="1200"/>
        </a:p>
      </dsp:txBody>
      <dsp:txXfrm>
        <a:off x="865255" y="971131"/>
        <a:ext cx="4652697" cy="772190"/>
      </dsp:txXfrm>
    </dsp:sp>
    <dsp:sp modelId="{131443D7-2A70-4AFB-AFE4-BA42840E782A}">
      <dsp:nvSpPr>
        <dsp:cNvPr id="0" name=""/>
        <dsp:cNvSpPr/>
      </dsp:nvSpPr>
      <dsp:spPr>
        <a:xfrm>
          <a:off x="0" y="1936368"/>
          <a:ext cx="5531277" cy="7487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055FC4-D33C-4A3A-93D3-0C1959DB6166}">
      <dsp:nvSpPr>
        <dsp:cNvPr id="0" name=""/>
        <dsp:cNvSpPr/>
      </dsp:nvSpPr>
      <dsp:spPr>
        <a:xfrm>
          <a:off x="226509" y="2104846"/>
          <a:ext cx="412237" cy="4118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4C4B10-305F-4C9D-AD70-78AAFD1D84EB}">
      <dsp:nvSpPr>
        <dsp:cNvPr id="0" name=""/>
        <dsp:cNvSpPr/>
      </dsp:nvSpPr>
      <dsp:spPr>
        <a:xfrm>
          <a:off x="865255" y="1936368"/>
          <a:ext cx="4652697" cy="772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23" tIns="81723" rIns="81723" bIns="81723" numCol="1" spcCol="1270" anchor="ctr" anchorCtr="0">
          <a:noAutofit/>
        </a:bodyPr>
        <a:lstStyle/>
        <a:p>
          <a:pPr marL="0" lvl="0" indent="0" algn="l" defTabSz="889000">
            <a:lnSpc>
              <a:spcPct val="100000"/>
            </a:lnSpc>
            <a:spcBef>
              <a:spcPct val="0"/>
            </a:spcBef>
            <a:spcAft>
              <a:spcPct val="35000"/>
            </a:spcAft>
            <a:buNone/>
          </a:pPr>
          <a:r>
            <a:rPr lang="en-GB" sz="2000" kern="1200"/>
            <a:t>Workshop on writing a story</a:t>
          </a:r>
          <a:endParaRPr lang="en-US" sz="2000" kern="1200"/>
        </a:p>
      </dsp:txBody>
      <dsp:txXfrm>
        <a:off x="865255" y="1936368"/>
        <a:ext cx="4652697" cy="772190"/>
      </dsp:txXfrm>
    </dsp:sp>
    <dsp:sp modelId="{0327D51B-BEA8-4C2C-832C-104F00D5E554}">
      <dsp:nvSpPr>
        <dsp:cNvPr id="0" name=""/>
        <dsp:cNvSpPr/>
      </dsp:nvSpPr>
      <dsp:spPr>
        <a:xfrm>
          <a:off x="0" y="2901606"/>
          <a:ext cx="5531277" cy="7487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3747E1-0712-4EE4-B3D2-8CF063C041AF}">
      <dsp:nvSpPr>
        <dsp:cNvPr id="0" name=""/>
        <dsp:cNvSpPr/>
      </dsp:nvSpPr>
      <dsp:spPr>
        <a:xfrm>
          <a:off x="226509" y="3070084"/>
          <a:ext cx="412237" cy="4118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C3EB13-A7D7-458F-A380-414E4DAE5B18}">
      <dsp:nvSpPr>
        <dsp:cNvPr id="0" name=""/>
        <dsp:cNvSpPr/>
      </dsp:nvSpPr>
      <dsp:spPr>
        <a:xfrm>
          <a:off x="865255" y="2901606"/>
          <a:ext cx="4652697" cy="772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23" tIns="81723" rIns="81723" bIns="81723" numCol="1" spcCol="1270" anchor="ctr" anchorCtr="0">
          <a:noAutofit/>
        </a:bodyPr>
        <a:lstStyle/>
        <a:p>
          <a:pPr marL="0" lvl="0" indent="0" algn="l" defTabSz="889000">
            <a:lnSpc>
              <a:spcPct val="100000"/>
            </a:lnSpc>
            <a:spcBef>
              <a:spcPct val="0"/>
            </a:spcBef>
            <a:spcAft>
              <a:spcPct val="35000"/>
            </a:spcAft>
            <a:buNone/>
          </a:pPr>
          <a:r>
            <a:rPr lang="en-GB" sz="2000" kern="1200"/>
            <a:t>Peer-reviewing the stories</a:t>
          </a:r>
          <a:endParaRPr lang="en-US" sz="2000" kern="1200"/>
        </a:p>
      </dsp:txBody>
      <dsp:txXfrm>
        <a:off x="865255" y="2901606"/>
        <a:ext cx="4652697" cy="772190"/>
      </dsp:txXfrm>
    </dsp:sp>
    <dsp:sp modelId="{38D3E7D8-8433-45CE-BC3E-A512D82CCBCB}">
      <dsp:nvSpPr>
        <dsp:cNvPr id="0" name=""/>
        <dsp:cNvSpPr/>
      </dsp:nvSpPr>
      <dsp:spPr>
        <a:xfrm>
          <a:off x="0" y="3866844"/>
          <a:ext cx="5531277" cy="7487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147B77-8693-41DE-B2C4-754D8908AF21}">
      <dsp:nvSpPr>
        <dsp:cNvPr id="0" name=""/>
        <dsp:cNvSpPr/>
      </dsp:nvSpPr>
      <dsp:spPr>
        <a:xfrm>
          <a:off x="226509" y="4035322"/>
          <a:ext cx="412237" cy="41183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59818F-1BC1-4785-BB28-433CB1D3AD38}">
      <dsp:nvSpPr>
        <dsp:cNvPr id="0" name=""/>
        <dsp:cNvSpPr/>
      </dsp:nvSpPr>
      <dsp:spPr>
        <a:xfrm>
          <a:off x="865255" y="3866844"/>
          <a:ext cx="4652697" cy="772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23" tIns="81723" rIns="81723" bIns="81723" numCol="1" spcCol="1270" anchor="ctr" anchorCtr="0">
          <a:noAutofit/>
        </a:bodyPr>
        <a:lstStyle/>
        <a:p>
          <a:pPr marL="0" lvl="0" indent="0" algn="l" defTabSz="889000">
            <a:lnSpc>
              <a:spcPct val="100000"/>
            </a:lnSpc>
            <a:spcBef>
              <a:spcPct val="0"/>
            </a:spcBef>
            <a:spcAft>
              <a:spcPct val="35000"/>
            </a:spcAft>
            <a:buNone/>
          </a:pPr>
          <a:r>
            <a:rPr lang="en-GB" sz="2000" kern="1200" dirty="0"/>
            <a:t>Presenting the stories</a:t>
          </a:r>
          <a:endParaRPr lang="en-US" sz="2000" kern="1200" dirty="0"/>
        </a:p>
      </dsp:txBody>
      <dsp:txXfrm>
        <a:off x="865255" y="3866844"/>
        <a:ext cx="4652697" cy="7721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F57E5-54E7-48F9-8770-42720D1035AB}">
      <dsp:nvSpPr>
        <dsp:cNvPr id="0" name=""/>
        <dsp:cNvSpPr/>
      </dsp:nvSpPr>
      <dsp:spPr>
        <a:xfrm>
          <a:off x="0" y="0"/>
          <a:ext cx="8331708" cy="672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kern="1200"/>
            <a:t>A boy was walking on the street.</a:t>
          </a:r>
          <a:endParaRPr lang="en-US" sz="2400" kern="1200"/>
        </a:p>
      </dsp:txBody>
      <dsp:txXfrm>
        <a:off x="19685" y="19685"/>
        <a:ext cx="7527842" cy="632713"/>
      </dsp:txXfrm>
    </dsp:sp>
    <dsp:sp modelId="{648F33AB-B446-467E-A268-5906DBEDBC4C}">
      <dsp:nvSpPr>
        <dsp:cNvPr id="0" name=""/>
        <dsp:cNvSpPr/>
      </dsp:nvSpPr>
      <dsp:spPr>
        <a:xfrm>
          <a:off x="622173" y="765428"/>
          <a:ext cx="8331708" cy="672083"/>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=&gt; A boy was walking on the </a:t>
          </a:r>
          <a:r>
            <a:rPr lang="tr-TR" sz="2400" kern="1200">
              <a:highlight>
                <a:srgbClr val="008080"/>
              </a:highlight>
            </a:rPr>
            <a:t>sunlit</a:t>
          </a:r>
          <a:r>
            <a:rPr lang="tr-TR" sz="2400" kern="1200"/>
            <a:t> street.</a:t>
          </a:r>
          <a:endParaRPr lang="en-US" sz="2400" kern="1200" dirty="0"/>
        </a:p>
      </dsp:txBody>
      <dsp:txXfrm>
        <a:off x="641858" y="785113"/>
        <a:ext cx="7233310" cy="632713"/>
      </dsp:txXfrm>
    </dsp:sp>
    <dsp:sp modelId="{758A24AF-7653-454B-BF9A-1A54F035BD0E}">
      <dsp:nvSpPr>
        <dsp:cNvPr id="0" name=""/>
        <dsp:cNvSpPr/>
      </dsp:nvSpPr>
      <dsp:spPr>
        <a:xfrm>
          <a:off x="1244346" y="1530857"/>
          <a:ext cx="8331708" cy="672083"/>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=&gt; A boy was walking on the </a:t>
          </a:r>
          <a:r>
            <a:rPr lang="tr-TR" sz="2400" kern="1200">
              <a:highlight>
                <a:srgbClr val="008080"/>
              </a:highlight>
            </a:rPr>
            <a:t>lively and sunlit </a:t>
          </a:r>
          <a:r>
            <a:rPr lang="tr-TR" sz="2400" kern="1200"/>
            <a:t>street. </a:t>
          </a:r>
          <a:endParaRPr lang="en-US" sz="2400" kern="1200" dirty="0"/>
        </a:p>
      </dsp:txBody>
      <dsp:txXfrm>
        <a:off x="1264031" y="1550542"/>
        <a:ext cx="7233310" cy="632713"/>
      </dsp:txXfrm>
    </dsp:sp>
    <dsp:sp modelId="{0BA78538-88C6-4F8E-BE91-23B6770FEE0B}">
      <dsp:nvSpPr>
        <dsp:cNvPr id="0" name=""/>
        <dsp:cNvSpPr/>
      </dsp:nvSpPr>
      <dsp:spPr>
        <a:xfrm>
          <a:off x="1866518" y="2296286"/>
          <a:ext cx="8331708" cy="672083"/>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t>=&gt; A boy </a:t>
          </a:r>
          <a:r>
            <a:rPr lang="tr-TR" sz="2400" kern="1200" dirty="0" err="1"/>
            <a:t>with</a:t>
          </a:r>
          <a:r>
            <a:rPr lang="tr-TR" sz="2400" kern="1200" dirty="0"/>
            <a:t> </a:t>
          </a:r>
          <a:r>
            <a:rPr lang="tr-TR" sz="2400" kern="1200" dirty="0" err="1">
              <a:highlight>
                <a:srgbClr val="008080"/>
              </a:highlight>
            </a:rPr>
            <a:t>brown</a:t>
          </a:r>
          <a:r>
            <a:rPr lang="tr-TR" sz="2400" kern="1200" dirty="0">
              <a:highlight>
                <a:srgbClr val="008080"/>
              </a:highlight>
            </a:rPr>
            <a:t> </a:t>
          </a:r>
          <a:r>
            <a:rPr lang="tr-TR" sz="2400" kern="1200" dirty="0" err="1">
              <a:highlight>
                <a:srgbClr val="008080"/>
              </a:highlight>
            </a:rPr>
            <a:t>hair</a:t>
          </a:r>
          <a:r>
            <a:rPr lang="tr-TR" sz="2400" kern="1200" dirty="0">
              <a:highlight>
                <a:srgbClr val="008080"/>
              </a:highlight>
            </a:rPr>
            <a:t> </a:t>
          </a:r>
          <a:r>
            <a:rPr lang="tr-TR" sz="2400" kern="1200" dirty="0" err="1"/>
            <a:t>was</a:t>
          </a:r>
          <a:r>
            <a:rPr lang="tr-TR" sz="2400" kern="1200" dirty="0"/>
            <a:t> </a:t>
          </a:r>
          <a:r>
            <a:rPr lang="tr-TR" sz="2400" kern="1200" dirty="0" err="1"/>
            <a:t>walking</a:t>
          </a:r>
          <a:r>
            <a:rPr lang="tr-TR" sz="2400" kern="1200" dirty="0"/>
            <a:t> on </a:t>
          </a:r>
          <a:r>
            <a:rPr lang="tr-TR" sz="2400" kern="1200" dirty="0" err="1"/>
            <a:t>the</a:t>
          </a:r>
          <a:r>
            <a:rPr lang="tr-TR" sz="2400" kern="1200" dirty="0"/>
            <a:t> </a:t>
          </a:r>
          <a:r>
            <a:rPr lang="tr-TR" sz="2400" kern="1200" dirty="0" err="1"/>
            <a:t>lively</a:t>
          </a:r>
          <a:r>
            <a:rPr lang="tr-TR" sz="2400" kern="1200" dirty="0"/>
            <a:t> </a:t>
          </a:r>
          <a:r>
            <a:rPr lang="tr-TR" sz="2400" kern="1200" dirty="0" err="1"/>
            <a:t>and</a:t>
          </a:r>
          <a:r>
            <a:rPr lang="tr-TR" sz="2400" kern="1200" dirty="0"/>
            <a:t> </a:t>
          </a:r>
          <a:r>
            <a:rPr lang="tr-TR" sz="2400" kern="1200" dirty="0" err="1"/>
            <a:t>sunlit</a:t>
          </a:r>
          <a:r>
            <a:rPr lang="tr-TR" sz="2400" kern="1200" dirty="0"/>
            <a:t> </a:t>
          </a:r>
          <a:r>
            <a:rPr lang="tr-TR" sz="2400" kern="1200" dirty="0" err="1"/>
            <a:t>street</a:t>
          </a:r>
          <a:r>
            <a:rPr lang="tr-TR" sz="2400" kern="1200" dirty="0"/>
            <a:t>. </a:t>
          </a:r>
          <a:endParaRPr lang="en-US" sz="2400" kern="1200" dirty="0"/>
        </a:p>
      </dsp:txBody>
      <dsp:txXfrm>
        <a:off x="1886203" y="2315971"/>
        <a:ext cx="7233310" cy="632713"/>
      </dsp:txXfrm>
    </dsp:sp>
    <dsp:sp modelId="{D0E69C38-4B21-465A-AC65-29FE047F6911}">
      <dsp:nvSpPr>
        <dsp:cNvPr id="0" name=""/>
        <dsp:cNvSpPr/>
      </dsp:nvSpPr>
      <dsp:spPr>
        <a:xfrm>
          <a:off x="2488692" y="3061715"/>
          <a:ext cx="8331708" cy="672083"/>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 &gt; A boy with brown hair was </a:t>
          </a:r>
          <a:r>
            <a:rPr lang="tr-TR" sz="2400" kern="1200">
              <a:highlight>
                <a:srgbClr val="008080"/>
              </a:highlight>
            </a:rPr>
            <a:t>energetically</a:t>
          </a:r>
          <a:r>
            <a:rPr lang="tr-TR" sz="2400" kern="1200"/>
            <a:t> walking on the lively and sunlit street. </a:t>
          </a:r>
          <a:endParaRPr lang="en-US" sz="2400" kern="1200" dirty="0"/>
        </a:p>
      </dsp:txBody>
      <dsp:txXfrm>
        <a:off x="2508377" y="3081400"/>
        <a:ext cx="7233310" cy="632713"/>
      </dsp:txXfrm>
    </dsp:sp>
    <dsp:sp modelId="{7FC239B6-15AF-472F-B809-7ACCF6B19A8C}">
      <dsp:nvSpPr>
        <dsp:cNvPr id="0" name=""/>
        <dsp:cNvSpPr/>
      </dsp:nvSpPr>
      <dsp:spPr>
        <a:xfrm>
          <a:off x="7894853" y="490994"/>
          <a:ext cx="436854" cy="436854"/>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93145" y="490994"/>
        <a:ext cx="240270" cy="328733"/>
      </dsp:txXfrm>
    </dsp:sp>
    <dsp:sp modelId="{E9E87839-D971-4054-8ED6-EE4D014351EB}">
      <dsp:nvSpPr>
        <dsp:cNvPr id="0" name=""/>
        <dsp:cNvSpPr/>
      </dsp:nvSpPr>
      <dsp:spPr>
        <a:xfrm>
          <a:off x="8517026" y="1256423"/>
          <a:ext cx="436854" cy="436854"/>
        </a:xfrm>
        <a:prstGeom prst="downArrow">
          <a:avLst>
            <a:gd name="adj1" fmla="val 55000"/>
            <a:gd name="adj2" fmla="val 45000"/>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15318" y="1256423"/>
        <a:ext cx="240270" cy="328733"/>
      </dsp:txXfrm>
    </dsp:sp>
    <dsp:sp modelId="{E992BCBB-07A7-4D9E-B2DC-F267322B5080}">
      <dsp:nvSpPr>
        <dsp:cNvPr id="0" name=""/>
        <dsp:cNvSpPr/>
      </dsp:nvSpPr>
      <dsp:spPr>
        <a:xfrm>
          <a:off x="9139199" y="2010650"/>
          <a:ext cx="436854" cy="436854"/>
        </a:xfrm>
        <a:prstGeom prst="downArrow">
          <a:avLst>
            <a:gd name="adj1" fmla="val 55000"/>
            <a:gd name="adj2" fmla="val 45000"/>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237491" y="2010650"/>
        <a:ext cx="240270" cy="328733"/>
      </dsp:txXfrm>
    </dsp:sp>
    <dsp:sp modelId="{922CA4F2-EF69-4D1E-AFCD-E179343B4EC6}">
      <dsp:nvSpPr>
        <dsp:cNvPr id="0" name=""/>
        <dsp:cNvSpPr/>
      </dsp:nvSpPr>
      <dsp:spPr>
        <a:xfrm>
          <a:off x="9761372" y="2783547"/>
          <a:ext cx="436854" cy="436854"/>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859664" y="2783547"/>
        <a:ext cx="240270" cy="3287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697B5-D213-48E6-BD87-870E3B2CC18E}">
      <dsp:nvSpPr>
        <dsp:cNvPr id="0" name=""/>
        <dsp:cNvSpPr/>
      </dsp:nvSpPr>
      <dsp:spPr>
        <a:xfrm>
          <a:off x="0" y="441"/>
          <a:ext cx="46469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4BF93A-1C32-42F3-B045-5A72AB9F8C8B}">
      <dsp:nvSpPr>
        <dsp:cNvPr id="0" name=""/>
        <dsp:cNvSpPr/>
      </dsp:nvSpPr>
      <dsp:spPr>
        <a:xfrm>
          <a:off x="0" y="441"/>
          <a:ext cx="4646905" cy="722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tr-TR" sz="2700" kern="1200"/>
            <a:t>Brainstorming</a:t>
          </a:r>
          <a:endParaRPr lang="en-US" sz="2700" kern="1200"/>
        </a:p>
      </dsp:txBody>
      <dsp:txXfrm>
        <a:off x="0" y="441"/>
        <a:ext cx="4646905" cy="722453"/>
      </dsp:txXfrm>
    </dsp:sp>
    <dsp:sp modelId="{22EAFEF6-05FE-4456-8B1A-648F64CFCCC0}">
      <dsp:nvSpPr>
        <dsp:cNvPr id="0" name=""/>
        <dsp:cNvSpPr/>
      </dsp:nvSpPr>
      <dsp:spPr>
        <a:xfrm>
          <a:off x="0" y="722894"/>
          <a:ext cx="46469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F4B725-708D-4375-841C-9D545637E77D}">
      <dsp:nvSpPr>
        <dsp:cNvPr id="0" name=""/>
        <dsp:cNvSpPr/>
      </dsp:nvSpPr>
      <dsp:spPr>
        <a:xfrm>
          <a:off x="0" y="722894"/>
          <a:ext cx="4646905" cy="722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tr-TR" sz="2700" kern="1200"/>
            <a:t>Draw the setting</a:t>
          </a:r>
          <a:endParaRPr lang="en-US" sz="2700" kern="1200"/>
        </a:p>
      </dsp:txBody>
      <dsp:txXfrm>
        <a:off x="0" y="722894"/>
        <a:ext cx="4646905" cy="722453"/>
      </dsp:txXfrm>
    </dsp:sp>
    <dsp:sp modelId="{DDF1A387-2148-41FB-8A78-693A63B5D5D7}">
      <dsp:nvSpPr>
        <dsp:cNvPr id="0" name=""/>
        <dsp:cNvSpPr/>
      </dsp:nvSpPr>
      <dsp:spPr>
        <a:xfrm>
          <a:off x="0" y="1445347"/>
          <a:ext cx="46469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9744EA-D406-47CE-8DDE-7F684C4A6983}">
      <dsp:nvSpPr>
        <dsp:cNvPr id="0" name=""/>
        <dsp:cNvSpPr/>
      </dsp:nvSpPr>
      <dsp:spPr>
        <a:xfrm>
          <a:off x="0" y="1445347"/>
          <a:ext cx="4646905" cy="722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tr-TR" sz="2700" kern="1200"/>
            <a:t>Create unique characters</a:t>
          </a:r>
          <a:endParaRPr lang="en-US" sz="2700" kern="1200"/>
        </a:p>
      </dsp:txBody>
      <dsp:txXfrm>
        <a:off x="0" y="1445347"/>
        <a:ext cx="4646905" cy="722453"/>
      </dsp:txXfrm>
    </dsp:sp>
    <dsp:sp modelId="{60B98E84-8361-4FE3-A1C4-A9CFC213DDA8}">
      <dsp:nvSpPr>
        <dsp:cNvPr id="0" name=""/>
        <dsp:cNvSpPr/>
      </dsp:nvSpPr>
      <dsp:spPr>
        <a:xfrm>
          <a:off x="0" y="2167801"/>
          <a:ext cx="46469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505A3E-2591-4BA9-A5F1-74898FDBAE29}">
      <dsp:nvSpPr>
        <dsp:cNvPr id="0" name=""/>
        <dsp:cNvSpPr/>
      </dsp:nvSpPr>
      <dsp:spPr>
        <a:xfrm>
          <a:off x="0" y="2167801"/>
          <a:ext cx="4646905" cy="722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tr-TR" sz="2700" kern="1200"/>
            <a:t>Raise the tension with a conflict</a:t>
          </a:r>
          <a:endParaRPr lang="en-US" sz="2700" kern="1200"/>
        </a:p>
      </dsp:txBody>
      <dsp:txXfrm>
        <a:off x="0" y="2167801"/>
        <a:ext cx="4646905" cy="722453"/>
      </dsp:txXfrm>
    </dsp:sp>
    <dsp:sp modelId="{BBFE41D1-7AED-4B80-B71E-B9A103F7576F}">
      <dsp:nvSpPr>
        <dsp:cNvPr id="0" name=""/>
        <dsp:cNvSpPr/>
      </dsp:nvSpPr>
      <dsp:spPr>
        <a:xfrm>
          <a:off x="0" y="2890254"/>
          <a:ext cx="46469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A2C851-640E-4663-887F-FC6A002A2798}">
      <dsp:nvSpPr>
        <dsp:cNvPr id="0" name=""/>
        <dsp:cNvSpPr/>
      </dsp:nvSpPr>
      <dsp:spPr>
        <a:xfrm>
          <a:off x="0" y="2890254"/>
          <a:ext cx="4646905" cy="722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tr-TR" sz="2700" kern="1200"/>
            <a:t>Resolution</a:t>
          </a:r>
          <a:endParaRPr lang="en-US" sz="2700" kern="1200"/>
        </a:p>
      </dsp:txBody>
      <dsp:txXfrm>
        <a:off x="0" y="2890254"/>
        <a:ext cx="4646905" cy="72245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B5700-D354-4BF3-8B73-60EBDCA8F2A3}" type="datetimeFigureOut">
              <a:rPr lang="tr-TR" smtClean="0"/>
              <a:t>28.09.2023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F5BBC-F088-4FAD-8629-733134ACCA3E}" type="slidenum">
              <a:rPr lang="tr-TR" smtClean="0"/>
              <a:t>‹#›</a:t>
            </a:fld>
            <a:endParaRPr lang="tr-TR"/>
          </a:p>
        </p:txBody>
      </p:sp>
    </p:spTree>
    <p:extLst>
      <p:ext uri="{BB962C8B-B14F-4D97-AF65-F5344CB8AC3E}">
        <p14:creationId xmlns:p14="http://schemas.microsoft.com/office/powerpoint/2010/main" val="196061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9/28/2023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92643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1227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05263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6FAEAA-89DF-4C4F-D907-CC6C56CCDBA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79EBA1FC-BDD9-8003-2A76-BE07664682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A55CCD72-EAA0-3E69-881C-C3519B2F3815}"/>
              </a:ext>
            </a:extLst>
          </p:cNvPr>
          <p:cNvSpPr>
            <a:spLocks noGrp="1"/>
          </p:cNvSpPr>
          <p:nvPr>
            <p:ph type="dt" sz="half" idx="10"/>
          </p:nvPr>
        </p:nvSpPr>
        <p:spPr/>
        <p:txBody>
          <a:bodyPr/>
          <a:lstStyle/>
          <a:p>
            <a:fld id="{5818BAB7-6257-4B43-8FCD-AED74B505083}" type="datetimeFigureOut">
              <a:rPr lang="tr-TR" smtClean="0"/>
              <a:t>28.09.2023</a:t>
            </a:fld>
            <a:endParaRPr lang="tr-TR"/>
          </a:p>
        </p:txBody>
      </p:sp>
      <p:sp>
        <p:nvSpPr>
          <p:cNvPr id="5" name="Alt Bilgi Yer Tutucusu 4">
            <a:extLst>
              <a:ext uri="{FF2B5EF4-FFF2-40B4-BE49-F238E27FC236}">
                <a16:creationId xmlns:a16="http://schemas.microsoft.com/office/drawing/2014/main" id="{C821C807-D4C6-7C4F-6067-F8C28FFFA9C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60E45E4-AF6E-EE61-A79A-508DDB4E53D5}"/>
              </a:ext>
            </a:extLst>
          </p:cNvPr>
          <p:cNvSpPr>
            <a:spLocks noGrp="1"/>
          </p:cNvSpPr>
          <p:nvPr>
            <p:ph type="sldNum" sz="quarter" idx="12"/>
          </p:nvPr>
        </p:nvSpPr>
        <p:spPr/>
        <p:txBody>
          <a:bodyPr/>
          <a:lstStyle/>
          <a:p>
            <a:fld id="{3CB54097-04FA-4A5F-969D-F6904216F2DD}" type="slidenum">
              <a:rPr lang="tr-TR" smtClean="0"/>
              <a:t>‹#›</a:t>
            </a:fld>
            <a:endParaRPr lang="tr-TR"/>
          </a:p>
        </p:txBody>
      </p:sp>
    </p:spTree>
    <p:extLst>
      <p:ext uri="{BB962C8B-B14F-4D97-AF65-F5344CB8AC3E}">
        <p14:creationId xmlns:p14="http://schemas.microsoft.com/office/powerpoint/2010/main" val="2456670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2241FD-3B56-1AA8-109D-69313FC35B0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7E15EFA-8390-6C6D-D037-674BE8BF300B}"/>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2CC772F-8350-5A05-736E-D6C122AFD390}"/>
              </a:ext>
            </a:extLst>
          </p:cNvPr>
          <p:cNvSpPr>
            <a:spLocks noGrp="1"/>
          </p:cNvSpPr>
          <p:nvPr>
            <p:ph type="dt" sz="half" idx="10"/>
          </p:nvPr>
        </p:nvSpPr>
        <p:spPr/>
        <p:txBody>
          <a:bodyPr/>
          <a:lstStyle/>
          <a:p>
            <a:fld id="{5818BAB7-6257-4B43-8FCD-AED74B505083}" type="datetimeFigureOut">
              <a:rPr lang="tr-TR" smtClean="0"/>
              <a:t>28.09.2023</a:t>
            </a:fld>
            <a:endParaRPr lang="tr-TR"/>
          </a:p>
        </p:txBody>
      </p:sp>
      <p:sp>
        <p:nvSpPr>
          <p:cNvPr id="5" name="Alt Bilgi Yer Tutucusu 4">
            <a:extLst>
              <a:ext uri="{FF2B5EF4-FFF2-40B4-BE49-F238E27FC236}">
                <a16:creationId xmlns:a16="http://schemas.microsoft.com/office/drawing/2014/main" id="{460A202D-A885-1153-11EA-D4A1112CFE0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AC8F58F-6BE5-828A-DEAB-1EE73244093F}"/>
              </a:ext>
            </a:extLst>
          </p:cNvPr>
          <p:cNvSpPr>
            <a:spLocks noGrp="1"/>
          </p:cNvSpPr>
          <p:nvPr>
            <p:ph type="sldNum" sz="quarter" idx="12"/>
          </p:nvPr>
        </p:nvSpPr>
        <p:spPr/>
        <p:txBody>
          <a:bodyPr/>
          <a:lstStyle/>
          <a:p>
            <a:fld id="{3CB54097-04FA-4A5F-969D-F6904216F2DD}" type="slidenum">
              <a:rPr lang="tr-TR" smtClean="0"/>
              <a:t>‹#›</a:t>
            </a:fld>
            <a:endParaRPr lang="tr-TR"/>
          </a:p>
        </p:txBody>
      </p:sp>
    </p:spTree>
    <p:extLst>
      <p:ext uri="{BB962C8B-B14F-4D97-AF65-F5344CB8AC3E}">
        <p14:creationId xmlns:p14="http://schemas.microsoft.com/office/powerpoint/2010/main" val="3490068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CD3E9D-46C9-9C65-36B4-004B9619C2A7}"/>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152DDA31-D54F-89A7-FE63-18D80C5D90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D7F77152-9F0A-C979-0A00-70BFC24450F9}"/>
              </a:ext>
            </a:extLst>
          </p:cNvPr>
          <p:cNvSpPr>
            <a:spLocks noGrp="1"/>
          </p:cNvSpPr>
          <p:nvPr>
            <p:ph type="dt" sz="half" idx="10"/>
          </p:nvPr>
        </p:nvSpPr>
        <p:spPr/>
        <p:txBody>
          <a:bodyPr/>
          <a:lstStyle/>
          <a:p>
            <a:fld id="{5818BAB7-6257-4B43-8FCD-AED74B505083}" type="datetimeFigureOut">
              <a:rPr lang="tr-TR" smtClean="0"/>
              <a:t>28.09.2023</a:t>
            </a:fld>
            <a:endParaRPr lang="tr-TR"/>
          </a:p>
        </p:txBody>
      </p:sp>
      <p:sp>
        <p:nvSpPr>
          <p:cNvPr id="5" name="Alt Bilgi Yer Tutucusu 4">
            <a:extLst>
              <a:ext uri="{FF2B5EF4-FFF2-40B4-BE49-F238E27FC236}">
                <a16:creationId xmlns:a16="http://schemas.microsoft.com/office/drawing/2014/main" id="{63AC1855-2503-5404-E0E9-DCF67350102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7DF4CED-D583-F58D-28CA-9D5B8ECB8691}"/>
              </a:ext>
            </a:extLst>
          </p:cNvPr>
          <p:cNvSpPr>
            <a:spLocks noGrp="1"/>
          </p:cNvSpPr>
          <p:nvPr>
            <p:ph type="sldNum" sz="quarter" idx="12"/>
          </p:nvPr>
        </p:nvSpPr>
        <p:spPr/>
        <p:txBody>
          <a:bodyPr/>
          <a:lstStyle/>
          <a:p>
            <a:fld id="{3CB54097-04FA-4A5F-969D-F6904216F2DD}" type="slidenum">
              <a:rPr lang="tr-TR" smtClean="0"/>
              <a:t>‹#›</a:t>
            </a:fld>
            <a:endParaRPr lang="tr-TR"/>
          </a:p>
        </p:txBody>
      </p:sp>
    </p:spTree>
    <p:extLst>
      <p:ext uri="{BB962C8B-B14F-4D97-AF65-F5344CB8AC3E}">
        <p14:creationId xmlns:p14="http://schemas.microsoft.com/office/powerpoint/2010/main" val="1203072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EE73CB-C823-1F5B-F073-38A80B245AC4}"/>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BCDD120-492B-00A4-1902-4A298420BC3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022EA73C-1BF9-6A9B-EAF9-394A3CBA7359}"/>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FEE15708-CFF2-43E1-5FB3-05EF764411D3}"/>
              </a:ext>
            </a:extLst>
          </p:cNvPr>
          <p:cNvSpPr>
            <a:spLocks noGrp="1"/>
          </p:cNvSpPr>
          <p:nvPr>
            <p:ph type="dt" sz="half" idx="10"/>
          </p:nvPr>
        </p:nvSpPr>
        <p:spPr/>
        <p:txBody>
          <a:bodyPr/>
          <a:lstStyle/>
          <a:p>
            <a:fld id="{5818BAB7-6257-4B43-8FCD-AED74B505083}" type="datetimeFigureOut">
              <a:rPr lang="tr-TR" smtClean="0"/>
              <a:t>28.09.2023</a:t>
            </a:fld>
            <a:endParaRPr lang="tr-TR"/>
          </a:p>
        </p:txBody>
      </p:sp>
      <p:sp>
        <p:nvSpPr>
          <p:cNvPr id="6" name="Alt Bilgi Yer Tutucusu 5">
            <a:extLst>
              <a:ext uri="{FF2B5EF4-FFF2-40B4-BE49-F238E27FC236}">
                <a16:creationId xmlns:a16="http://schemas.microsoft.com/office/drawing/2014/main" id="{525F66FD-58F6-13A0-16C6-0C6FB4AEF1C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943972F-6E9F-8DD2-0DFA-3AC54E6D2189}"/>
              </a:ext>
            </a:extLst>
          </p:cNvPr>
          <p:cNvSpPr>
            <a:spLocks noGrp="1"/>
          </p:cNvSpPr>
          <p:nvPr>
            <p:ph type="sldNum" sz="quarter" idx="12"/>
          </p:nvPr>
        </p:nvSpPr>
        <p:spPr/>
        <p:txBody>
          <a:bodyPr/>
          <a:lstStyle/>
          <a:p>
            <a:fld id="{3CB54097-04FA-4A5F-969D-F6904216F2DD}" type="slidenum">
              <a:rPr lang="tr-TR" smtClean="0"/>
              <a:t>‹#›</a:t>
            </a:fld>
            <a:endParaRPr lang="tr-TR"/>
          </a:p>
        </p:txBody>
      </p:sp>
    </p:spTree>
    <p:extLst>
      <p:ext uri="{BB962C8B-B14F-4D97-AF65-F5344CB8AC3E}">
        <p14:creationId xmlns:p14="http://schemas.microsoft.com/office/powerpoint/2010/main" val="1069483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4B5A5A-E2F9-3D5B-FAD2-60F5E4F541AF}"/>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47A80FA-A3B7-F89F-48E5-989A736512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5B8B0D2D-D28B-4D1F-57E8-C25819E60E6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7B09C78C-8ACB-B885-01EE-64066D6EAC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AF772DB8-BE6B-4FF8-6B44-A4DD3B76EA1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B58BF7EB-BF7B-1C79-C23D-5FEB7DA5A410}"/>
              </a:ext>
            </a:extLst>
          </p:cNvPr>
          <p:cNvSpPr>
            <a:spLocks noGrp="1"/>
          </p:cNvSpPr>
          <p:nvPr>
            <p:ph type="dt" sz="half" idx="10"/>
          </p:nvPr>
        </p:nvSpPr>
        <p:spPr/>
        <p:txBody>
          <a:bodyPr/>
          <a:lstStyle/>
          <a:p>
            <a:fld id="{5818BAB7-6257-4B43-8FCD-AED74B505083}" type="datetimeFigureOut">
              <a:rPr lang="tr-TR" smtClean="0"/>
              <a:t>28.09.2023</a:t>
            </a:fld>
            <a:endParaRPr lang="tr-TR"/>
          </a:p>
        </p:txBody>
      </p:sp>
      <p:sp>
        <p:nvSpPr>
          <p:cNvPr id="8" name="Alt Bilgi Yer Tutucusu 7">
            <a:extLst>
              <a:ext uri="{FF2B5EF4-FFF2-40B4-BE49-F238E27FC236}">
                <a16:creationId xmlns:a16="http://schemas.microsoft.com/office/drawing/2014/main" id="{53AE1D90-AD5D-9465-3D7C-9D78944563E2}"/>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98F2298-1CA2-535E-0886-2F91FD1C583F}"/>
              </a:ext>
            </a:extLst>
          </p:cNvPr>
          <p:cNvSpPr>
            <a:spLocks noGrp="1"/>
          </p:cNvSpPr>
          <p:nvPr>
            <p:ph type="sldNum" sz="quarter" idx="12"/>
          </p:nvPr>
        </p:nvSpPr>
        <p:spPr/>
        <p:txBody>
          <a:bodyPr/>
          <a:lstStyle/>
          <a:p>
            <a:fld id="{3CB54097-04FA-4A5F-969D-F6904216F2DD}" type="slidenum">
              <a:rPr lang="tr-TR" smtClean="0"/>
              <a:t>‹#›</a:t>
            </a:fld>
            <a:endParaRPr lang="tr-TR"/>
          </a:p>
        </p:txBody>
      </p:sp>
    </p:spTree>
    <p:extLst>
      <p:ext uri="{BB962C8B-B14F-4D97-AF65-F5344CB8AC3E}">
        <p14:creationId xmlns:p14="http://schemas.microsoft.com/office/powerpoint/2010/main" val="3667522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764343-B36A-F44C-EFA6-1163A53CE85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1A2AAE8A-B972-7126-5A5A-2E6B772C759C}"/>
              </a:ext>
            </a:extLst>
          </p:cNvPr>
          <p:cNvSpPr>
            <a:spLocks noGrp="1"/>
          </p:cNvSpPr>
          <p:nvPr>
            <p:ph type="dt" sz="half" idx="10"/>
          </p:nvPr>
        </p:nvSpPr>
        <p:spPr/>
        <p:txBody>
          <a:bodyPr/>
          <a:lstStyle/>
          <a:p>
            <a:fld id="{5818BAB7-6257-4B43-8FCD-AED74B505083}" type="datetimeFigureOut">
              <a:rPr lang="tr-TR" smtClean="0"/>
              <a:t>28.09.2023</a:t>
            </a:fld>
            <a:endParaRPr lang="tr-TR"/>
          </a:p>
        </p:txBody>
      </p:sp>
      <p:sp>
        <p:nvSpPr>
          <p:cNvPr id="4" name="Alt Bilgi Yer Tutucusu 3">
            <a:extLst>
              <a:ext uri="{FF2B5EF4-FFF2-40B4-BE49-F238E27FC236}">
                <a16:creationId xmlns:a16="http://schemas.microsoft.com/office/drawing/2014/main" id="{4E3B7A58-EFBB-6F84-D919-0579F10FB511}"/>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DEA35FA1-4434-6EAC-5FBA-8813DE4823C2}"/>
              </a:ext>
            </a:extLst>
          </p:cNvPr>
          <p:cNvSpPr>
            <a:spLocks noGrp="1"/>
          </p:cNvSpPr>
          <p:nvPr>
            <p:ph type="sldNum" sz="quarter" idx="12"/>
          </p:nvPr>
        </p:nvSpPr>
        <p:spPr/>
        <p:txBody>
          <a:bodyPr/>
          <a:lstStyle/>
          <a:p>
            <a:fld id="{3CB54097-04FA-4A5F-969D-F6904216F2DD}" type="slidenum">
              <a:rPr lang="tr-TR" smtClean="0"/>
              <a:t>‹#›</a:t>
            </a:fld>
            <a:endParaRPr lang="tr-TR"/>
          </a:p>
        </p:txBody>
      </p:sp>
    </p:spTree>
    <p:extLst>
      <p:ext uri="{BB962C8B-B14F-4D97-AF65-F5344CB8AC3E}">
        <p14:creationId xmlns:p14="http://schemas.microsoft.com/office/powerpoint/2010/main" val="4001201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FF09487-4E8D-6E45-9E09-AD21770CE759}"/>
              </a:ext>
            </a:extLst>
          </p:cNvPr>
          <p:cNvSpPr>
            <a:spLocks noGrp="1"/>
          </p:cNvSpPr>
          <p:nvPr>
            <p:ph type="dt" sz="half" idx="10"/>
          </p:nvPr>
        </p:nvSpPr>
        <p:spPr/>
        <p:txBody>
          <a:bodyPr/>
          <a:lstStyle/>
          <a:p>
            <a:fld id="{5818BAB7-6257-4B43-8FCD-AED74B505083}" type="datetimeFigureOut">
              <a:rPr lang="tr-TR" smtClean="0"/>
              <a:t>28.09.2023</a:t>
            </a:fld>
            <a:endParaRPr lang="tr-TR"/>
          </a:p>
        </p:txBody>
      </p:sp>
      <p:sp>
        <p:nvSpPr>
          <p:cNvPr id="3" name="Alt Bilgi Yer Tutucusu 2">
            <a:extLst>
              <a:ext uri="{FF2B5EF4-FFF2-40B4-BE49-F238E27FC236}">
                <a16:creationId xmlns:a16="http://schemas.microsoft.com/office/drawing/2014/main" id="{60932F73-430F-3D05-3966-B6D77B41021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B395C094-8F68-D6AC-11BD-BA575FDD4D97}"/>
              </a:ext>
            </a:extLst>
          </p:cNvPr>
          <p:cNvSpPr>
            <a:spLocks noGrp="1"/>
          </p:cNvSpPr>
          <p:nvPr>
            <p:ph type="sldNum" sz="quarter" idx="12"/>
          </p:nvPr>
        </p:nvSpPr>
        <p:spPr/>
        <p:txBody>
          <a:bodyPr/>
          <a:lstStyle/>
          <a:p>
            <a:fld id="{3CB54097-04FA-4A5F-969D-F6904216F2DD}" type="slidenum">
              <a:rPr lang="tr-TR" smtClean="0"/>
              <a:t>‹#›</a:t>
            </a:fld>
            <a:endParaRPr lang="tr-TR"/>
          </a:p>
        </p:txBody>
      </p:sp>
    </p:spTree>
    <p:extLst>
      <p:ext uri="{BB962C8B-B14F-4D97-AF65-F5344CB8AC3E}">
        <p14:creationId xmlns:p14="http://schemas.microsoft.com/office/powerpoint/2010/main" val="2258100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486BD2-A1B5-7D9D-7368-0822EFF83AE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E35E9FE-1733-1534-E2CB-D9AB14E661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7F25BAE9-F5C9-3919-A672-D573EA5F0C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ED8AF10-444E-3AED-B30E-C26172780C46}"/>
              </a:ext>
            </a:extLst>
          </p:cNvPr>
          <p:cNvSpPr>
            <a:spLocks noGrp="1"/>
          </p:cNvSpPr>
          <p:nvPr>
            <p:ph type="dt" sz="half" idx="10"/>
          </p:nvPr>
        </p:nvSpPr>
        <p:spPr/>
        <p:txBody>
          <a:bodyPr/>
          <a:lstStyle/>
          <a:p>
            <a:fld id="{5818BAB7-6257-4B43-8FCD-AED74B505083}" type="datetimeFigureOut">
              <a:rPr lang="tr-TR" smtClean="0"/>
              <a:t>28.09.2023</a:t>
            </a:fld>
            <a:endParaRPr lang="tr-TR"/>
          </a:p>
        </p:txBody>
      </p:sp>
      <p:sp>
        <p:nvSpPr>
          <p:cNvPr id="6" name="Alt Bilgi Yer Tutucusu 5">
            <a:extLst>
              <a:ext uri="{FF2B5EF4-FFF2-40B4-BE49-F238E27FC236}">
                <a16:creationId xmlns:a16="http://schemas.microsoft.com/office/drawing/2014/main" id="{76CA91B5-0269-D32A-4774-A834D6926C5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0B81B0F-0C41-3AAA-CEFF-C55F1CFB3242}"/>
              </a:ext>
            </a:extLst>
          </p:cNvPr>
          <p:cNvSpPr>
            <a:spLocks noGrp="1"/>
          </p:cNvSpPr>
          <p:nvPr>
            <p:ph type="sldNum" sz="quarter" idx="12"/>
          </p:nvPr>
        </p:nvSpPr>
        <p:spPr/>
        <p:txBody>
          <a:bodyPr/>
          <a:lstStyle/>
          <a:p>
            <a:fld id="{3CB54097-04FA-4A5F-969D-F6904216F2DD}" type="slidenum">
              <a:rPr lang="tr-TR" smtClean="0"/>
              <a:t>‹#›</a:t>
            </a:fld>
            <a:endParaRPr lang="tr-TR"/>
          </a:p>
        </p:txBody>
      </p:sp>
    </p:spTree>
    <p:extLst>
      <p:ext uri="{BB962C8B-B14F-4D97-AF65-F5344CB8AC3E}">
        <p14:creationId xmlns:p14="http://schemas.microsoft.com/office/powerpoint/2010/main" val="131401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40643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D6B154-E6CA-FDCD-B3E0-1439B1CF239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4149A24-169D-018F-24D3-79EC5A73FD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2620EFAA-56C3-5704-DB9E-E0B870CB7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1B092E1-0478-2B9B-A856-BC9166E59ED3}"/>
              </a:ext>
            </a:extLst>
          </p:cNvPr>
          <p:cNvSpPr>
            <a:spLocks noGrp="1"/>
          </p:cNvSpPr>
          <p:nvPr>
            <p:ph type="dt" sz="half" idx="10"/>
          </p:nvPr>
        </p:nvSpPr>
        <p:spPr/>
        <p:txBody>
          <a:bodyPr/>
          <a:lstStyle/>
          <a:p>
            <a:fld id="{5818BAB7-6257-4B43-8FCD-AED74B505083}" type="datetimeFigureOut">
              <a:rPr lang="tr-TR" smtClean="0"/>
              <a:t>28.09.2023</a:t>
            </a:fld>
            <a:endParaRPr lang="tr-TR"/>
          </a:p>
        </p:txBody>
      </p:sp>
      <p:sp>
        <p:nvSpPr>
          <p:cNvPr id="6" name="Alt Bilgi Yer Tutucusu 5">
            <a:extLst>
              <a:ext uri="{FF2B5EF4-FFF2-40B4-BE49-F238E27FC236}">
                <a16:creationId xmlns:a16="http://schemas.microsoft.com/office/drawing/2014/main" id="{8C4DD29F-4179-FEB6-AF34-754FE474075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1B5E9FB-FBA0-7D52-5B2C-64267A5BF10C}"/>
              </a:ext>
            </a:extLst>
          </p:cNvPr>
          <p:cNvSpPr>
            <a:spLocks noGrp="1"/>
          </p:cNvSpPr>
          <p:nvPr>
            <p:ph type="sldNum" sz="quarter" idx="12"/>
          </p:nvPr>
        </p:nvSpPr>
        <p:spPr/>
        <p:txBody>
          <a:bodyPr/>
          <a:lstStyle/>
          <a:p>
            <a:fld id="{3CB54097-04FA-4A5F-969D-F6904216F2DD}" type="slidenum">
              <a:rPr lang="tr-TR" smtClean="0"/>
              <a:t>‹#›</a:t>
            </a:fld>
            <a:endParaRPr lang="tr-TR"/>
          </a:p>
        </p:txBody>
      </p:sp>
    </p:spTree>
    <p:extLst>
      <p:ext uri="{BB962C8B-B14F-4D97-AF65-F5344CB8AC3E}">
        <p14:creationId xmlns:p14="http://schemas.microsoft.com/office/powerpoint/2010/main" val="1320909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0A8B73-8516-7463-3B52-1EA8D38881F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1A01F1B-05F5-FC51-ED9F-3ACA3158C14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FED6D99-E2AB-1A21-5A9B-11EA2CF274C0}"/>
              </a:ext>
            </a:extLst>
          </p:cNvPr>
          <p:cNvSpPr>
            <a:spLocks noGrp="1"/>
          </p:cNvSpPr>
          <p:nvPr>
            <p:ph type="dt" sz="half" idx="10"/>
          </p:nvPr>
        </p:nvSpPr>
        <p:spPr/>
        <p:txBody>
          <a:bodyPr/>
          <a:lstStyle/>
          <a:p>
            <a:fld id="{5818BAB7-6257-4B43-8FCD-AED74B505083}" type="datetimeFigureOut">
              <a:rPr lang="tr-TR" smtClean="0"/>
              <a:t>28.09.2023</a:t>
            </a:fld>
            <a:endParaRPr lang="tr-TR"/>
          </a:p>
        </p:txBody>
      </p:sp>
      <p:sp>
        <p:nvSpPr>
          <p:cNvPr id="5" name="Alt Bilgi Yer Tutucusu 4">
            <a:extLst>
              <a:ext uri="{FF2B5EF4-FFF2-40B4-BE49-F238E27FC236}">
                <a16:creationId xmlns:a16="http://schemas.microsoft.com/office/drawing/2014/main" id="{F36FB040-79E6-8143-BEA8-D19B5D999D1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AC7D5CD-ECCF-CCB4-D7C9-177FC7AB7962}"/>
              </a:ext>
            </a:extLst>
          </p:cNvPr>
          <p:cNvSpPr>
            <a:spLocks noGrp="1"/>
          </p:cNvSpPr>
          <p:nvPr>
            <p:ph type="sldNum" sz="quarter" idx="12"/>
          </p:nvPr>
        </p:nvSpPr>
        <p:spPr/>
        <p:txBody>
          <a:bodyPr/>
          <a:lstStyle/>
          <a:p>
            <a:fld id="{3CB54097-04FA-4A5F-969D-F6904216F2DD}" type="slidenum">
              <a:rPr lang="tr-TR" smtClean="0"/>
              <a:t>‹#›</a:t>
            </a:fld>
            <a:endParaRPr lang="tr-TR"/>
          </a:p>
        </p:txBody>
      </p:sp>
    </p:spTree>
    <p:extLst>
      <p:ext uri="{BB962C8B-B14F-4D97-AF65-F5344CB8AC3E}">
        <p14:creationId xmlns:p14="http://schemas.microsoft.com/office/powerpoint/2010/main" val="1910183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B41E586-FF51-0FED-D8F1-6D15C52D10F4}"/>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2D601A5-E432-A6C7-E5AB-18015245586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3F81827-2788-1DFC-F3E9-4850D339268B}"/>
              </a:ext>
            </a:extLst>
          </p:cNvPr>
          <p:cNvSpPr>
            <a:spLocks noGrp="1"/>
          </p:cNvSpPr>
          <p:nvPr>
            <p:ph type="dt" sz="half" idx="10"/>
          </p:nvPr>
        </p:nvSpPr>
        <p:spPr/>
        <p:txBody>
          <a:bodyPr/>
          <a:lstStyle/>
          <a:p>
            <a:fld id="{5818BAB7-6257-4B43-8FCD-AED74B505083}" type="datetimeFigureOut">
              <a:rPr lang="tr-TR" smtClean="0"/>
              <a:t>28.09.2023</a:t>
            </a:fld>
            <a:endParaRPr lang="tr-TR"/>
          </a:p>
        </p:txBody>
      </p:sp>
      <p:sp>
        <p:nvSpPr>
          <p:cNvPr id="5" name="Alt Bilgi Yer Tutucusu 4">
            <a:extLst>
              <a:ext uri="{FF2B5EF4-FFF2-40B4-BE49-F238E27FC236}">
                <a16:creationId xmlns:a16="http://schemas.microsoft.com/office/drawing/2014/main" id="{564C8456-8E9D-9BA1-6A33-D740E8D7BF8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BD901F4-E4FF-77EF-7EA7-6772B4EFECCA}"/>
              </a:ext>
            </a:extLst>
          </p:cNvPr>
          <p:cNvSpPr>
            <a:spLocks noGrp="1"/>
          </p:cNvSpPr>
          <p:nvPr>
            <p:ph type="sldNum" sz="quarter" idx="12"/>
          </p:nvPr>
        </p:nvSpPr>
        <p:spPr/>
        <p:txBody>
          <a:bodyPr/>
          <a:lstStyle/>
          <a:p>
            <a:fld id="{3CB54097-04FA-4A5F-969D-F6904216F2DD}" type="slidenum">
              <a:rPr lang="tr-TR" smtClean="0"/>
              <a:t>‹#›</a:t>
            </a:fld>
            <a:endParaRPr lang="tr-TR"/>
          </a:p>
        </p:txBody>
      </p:sp>
    </p:spTree>
    <p:extLst>
      <p:ext uri="{BB962C8B-B14F-4D97-AF65-F5344CB8AC3E}">
        <p14:creationId xmlns:p14="http://schemas.microsoft.com/office/powerpoint/2010/main" val="3729586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317D1EC0-23FF-4FC8-B22D-E34878EAA4C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B929A7-258C-4469-AAB4-A67D713F7A80}"/>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635CDB-2D00-49D5-B26E-0694A25000C7}"/>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288D7A-F857-418D-92F2-368E841B9F27}"/>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084F50-7F3C-4A4A-877E-FFD9EC7CD88B}"/>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1E64C1-F4C0-4A94-B319-BB1A0A2450B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3D8374-8052-417F-AB69-B97EAC43D51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750734-4D51-4019-A003-38A3DE49B434}"/>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B693D1-DBA2-4D3B-9B37-D9EE8C4112F4}"/>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CD3EA8-E4C0-4AF6-817F-F9F29157A499}"/>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170FB3-B397-4AC9-85FD-65388F26D90A}"/>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EC0B9-49C7-4777-AEC5-B5EF8DE40498}"/>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02048B-30F7-4434-87A5-140F9BB4BEB1}"/>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00A6E2-A41C-4751-8A4E-9A0C5718D930}"/>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259517-7BE7-45F9-81C0-3A6362BF143C}"/>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652F56-7B71-42B2-AB68-22204A6DF17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59830E-1C3D-4D42-8789-524971CB4657}"/>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3325A7-86D3-4B52-A7E3-ADDF408B4067}"/>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53F46F-EC12-484C-A4E7-791E57687AC1}"/>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4ED9CA-8950-47B8-A9ED-22B45CE15FB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29F7B-9FD7-438F-8ECA-3FCAD006180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558100-D455-4B41-890C-BCC898B2D165}"/>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886397-398A-4318-BE16-2CBAC1902F9E}"/>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32A3A6-CE6E-4ABD-8522-2C8DC88C070E}"/>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14C09-5B84-4798-8BDE-C80D76E67B8E}"/>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29EB9E-ED9D-4C69-8A26-9A7A0A83056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2899F9-1795-416F-8F3D-26EEB684DB6A}"/>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043474-8625-495C-BD06-3627FD286C55}"/>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32CE47-7631-408E-8DDC-79EE378B707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C8832D-8B8D-4036-B913-2D363143274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EFEAF-E87B-4FF2-A947-94CABAA0610D}"/>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43A7CD3-94E1-42A9-BAB7-2AFCD9FCBD10}"/>
              </a:ext>
            </a:extLst>
          </p:cNvPr>
          <p:cNvSpPr>
            <a:spLocks noGrp="1"/>
          </p:cNvSpPr>
          <p:nvPr>
            <p:ph type="ctrTitle"/>
          </p:nvPr>
        </p:nvSpPr>
        <p:spPr>
          <a:xfrm>
            <a:off x="691078" y="722903"/>
            <a:ext cx="10495904" cy="2460770"/>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67609B-8FD3-4FF7-8EBC-6619CA868B33}"/>
              </a:ext>
            </a:extLst>
          </p:cNvPr>
          <p:cNvSpPr>
            <a:spLocks noGrp="1"/>
          </p:cNvSpPr>
          <p:nvPr>
            <p:ph type="subTitle" idx="1"/>
          </p:nvPr>
        </p:nvSpPr>
        <p:spPr>
          <a:xfrm>
            <a:off x="691078" y="3428997"/>
            <a:ext cx="10495904" cy="230663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9" name="Right Triangle 38">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ACC7A76F-3401-4F50-AE85-8F2AA247B99F}"/>
              </a:ext>
            </a:extLst>
          </p:cNvPr>
          <p:cNvSpPr>
            <a:spLocks noGrp="1"/>
          </p:cNvSpPr>
          <p:nvPr>
            <p:ph type="dt" sz="half" idx="10"/>
          </p:nvPr>
        </p:nvSpPr>
        <p:spPr/>
        <p:txBody>
          <a:bodyPr/>
          <a:lstStyle/>
          <a:p>
            <a:fld id="{8F72BA41-EC5B-4197-BCC8-0FD2E523CD7A}" type="datetimeFigureOut">
              <a:rPr lang="en-US" smtClean="0"/>
              <a:t>9/28/2023</a:t>
            </a:fld>
            <a:endParaRPr lang="en-US"/>
          </a:p>
        </p:txBody>
      </p:sp>
      <p:sp>
        <p:nvSpPr>
          <p:cNvPr id="5" name="Footer Placeholder 4">
            <a:extLst>
              <a:ext uri="{FF2B5EF4-FFF2-40B4-BE49-F238E27FC236}">
                <a16:creationId xmlns:a16="http://schemas.microsoft.com/office/drawing/2014/main" id="{DEF02E50-D34E-4DD4-8B3B-55D08F25F50A}"/>
              </a:ext>
            </a:extLst>
          </p:cNvPr>
          <p:cNvSpPr>
            <a:spLocks noGrp="1"/>
          </p:cNvSpPr>
          <p:nvPr>
            <p:ph type="ftr" sz="quarter" idx="11"/>
          </p:nvPr>
        </p:nvSpPr>
        <p:spPr>
          <a:xfrm>
            <a:off x="691078" y="236364"/>
            <a:ext cx="4114800" cy="417126"/>
          </a:xfrm>
        </p:spPr>
        <p:txBody>
          <a:bodyPr/>
          <a:lstStyle/>
          <a:p>
            <a:endParaRPr lang="en-US" dirty="0"/>
          </a:p>
        </p:txBody>
      </p:sp>
      <p:sp>
        <p:nvSpPr>
          <p:cNvPr id="6" name="Slide Number Placeholder 5">
            <a:extLst>
              <a:ext uri="{FF2B5EF4-FFF2-40B4-BE49-F238E27FC236}">
                <a16:creationId xmlns:a16="http://schemas.microsoft.com/office/drawing/2014/main" id="{37B53B71-D2FA-4DDC-9C9C-E26F7B591A8E}"/>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393005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8D6B-70A2-430A-9F5D-DA093D8C16C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94A2845-6CA6-4745-A951-25B8D5319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49424-7A20-4BA1-9F60-671A5DBB3B13}"/>
              </a:ext>
            </a:extLst>
          </p:cNvPr>
          <p:cNvSpPr>
            <a:spLocks noGrp="1"/>
          </p:cNvSpPr>
          <p:nvPr>
            <p:ph type="dt" sz="half" idx="10"/>
          </p:nvPr>
        </p:nvSpPr>
        <p:spPr/>
        <p:txBody>
          <a:bodyPr/>
          <a:lstStyle/>
          <a:p>
            <a:fld id="{8F72BA41-EC5B-4197-BCC8-0FD2E523CD7A}" type="datetimeFigureOut">
              <a:rPr lang="en-US" smtClean="0"/>
              <a:t>9/28/2023</a:t>
            </a:fld>
            <a:endParaRPr lang="en-US"/>
          </a:p>
        </p:txBody>
      </p:sp>
      <p:sp>
        <p:nvSpPr>
          <p:cNvPr id="5" name="Footer Placeholder 4">
            <a:extLst>
              <a:ext uri="{FF2B5EF4-FFF2-40B4-BE49-F238E27FC236}">
                <a16:creationId xmlns:a16="http://schemas.microsoft.com/office/drawing/2014/main" id="{4F1BD2B2-E17F-402E-8EA3-5C7C1118A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3070-8658-4AC0-B2A3-4BE605A840F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4185883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9DB7AC-F7D7-430A-A2A7-CD3EBBF1D35D}"/>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66AAF10E-F092-4160-BF4A-FF568555B790}"/>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341C04-9B94-4385-A661-7B8C17000497}"/>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C1D709-6A0F-409C-B2D0-C248E562265E}"/>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99BE53-BA11-4B67-BFBB-6281DB50C75D}"/>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662D93-31C1-4DFB-A938-E631F89AA9F0}"/>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ECC8DA-0BEC-4508-89D4-12FA35B481F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DC8E6C-1B78-4B89-82DD-BBA778CD1482}"/>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E5F54A-0315-4B15-B865-1F0460526260}"/>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D7F352-DE39-4835-8D3F-69CDEC490F1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D6F20A-F777-4F41-B23B-735A64FA5DA3}"/>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BBADBA-0F74-418B-BC50-AD44596C3EF8}"/>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18BE26-88E5-457C-8095-745F34D1536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B269E0-E058-4340-B93D-7D40FFF521F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DD9AEE-5501-4385-B339-4616F567B53D}"/>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29C61-8926-4C98-882B-AB90108C8386}"/>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C585F9-B633-4F7E-AADE-75079DC17158}"/>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DC6366-5525-4FBC-9886-D4409F6B2993}"/>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C03CF9-098C-4140-806A-023D3DC3F2E3}"/>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C41BC4-89DF-4EC4-A141-9EF16D8EEB5B}"/>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2AD067-E64C-499E-9C0A-A7252587441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53DD54-FA2B-4B91-A94E-3C46AE21B38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6AC204-156B-442E-B028-01036BD1F26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03512DE-F013-431A-9F6E-ADDA88FB2DD5}"/>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95FEE1-61A9-4065-B9F8-5589180AC62B}"/>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28AA59-C1FA-46C0-BFDD-1C1D3404C81C}"/>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5C99EE-B791-470A-8639-0357A751EB43}"/>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54F4204-F48B-4AF5-B11E-0CE7D972AC3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6643FE-3966-4B82-9623-C61A56EDD20C}"/>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DD769C5-B1B1-45BD-A40A-67E6568C843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511707-50C7-48B2-81F7-5C82BF57795C}"/>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8D44F3-CCFE-48A0-8414-FFF5E43D9184}"/>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D126FE0-8204-40BB-AD46-4A0C7A47514C}"/>
              </a:ext>
            </a:extLst>
          </p:cNvPr>
          <p:cNvSpPr>
            <a:spLocks noGrp="1"/>
          </p:cNvSpPr>
          <p:nvPr>
            <p:ph type="title"/>
          </p:nvPr>
        </p:nvSpPr>
        <p:spPr>
          <a:xfrm>
            <a:off x="691078" y="718115"/>
            <a:ext cx="10312571" cy="278150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25E350-4200-419C-A167-527DD6B77792}"/>
              </a:ext>
            </a:extLst>
          </p:cNvPr>
          <p:cNvSpPr>
            <a:spLocks noGrp="1"/>
          </p:cNvSpPr>
          <p:nvPr>
            <p:ph type="body" idx="1"/>
          </p:nvPr>
        </p:nvSpPr>
        <p:spPr>
          <a:xfrm>
            <a:off x="691078" y="3753350"/>
            <a:ext cx="10312571" cy="1991572"/>
          </a:xfrm>
        </p:spPr>
        <p:txBody>
          <a:bodyPr/>
          <a:lstStyle>
            <a:lvl1pPr marL="0" indent="0">
              <a:buNone/>
              <a:defRPr lang="en-US" sz="2400" kern="120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Right Triangle 38">
            <a:extLst>
              <a:ext uri="{FF2B5EF4-FFF2-40B4-BE49-F238E27FC236}">
                <a16:creationId xmlns:a16="http://schemas.microsoft.com/office/drawing/2014/main" id="{6741F519-22CF-4C01-B140-5480DBAB30F8}"/>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D05D1550-9064-4767-B70A-3501AF956C94}"/>
              </a:ext>
            </a:extLst>
          </p:cNvPr>
          <p:cNvSpPr>
            <a:spLocks noGrp="1"/>
          </p:cNvSpPr>
          <p:nvPr>
            <p:ph type="dt" sz="half" idx="10"/>
          </p:nvPr>
        </p:nvSpPr>
        <p:spPr/>
        <p:txBody>
          <a:bodyPr/>
          <a:lstStyle/>
          <a:p>
            <a:fld id="{8F72BA41-EC5B-4197-BCC8-0FD2E523CD7A}" type="datetimeFigureOut">
              <a:rPr lang="en-US" smtClean="0"/>
              <a:t>9/28/2023</a:t>
            </a:fld>
            <a:endParaRPr lang="en-US"/>
          </a:p>
        </p:txBody>
      </p:sp>
      <p:sp>
        <p:nvSpPr>
          <p:cNvPr id="5" name="Footer Placeholder 4">
            <a:extLst>
              <a:ext uri="{FF2B5EF4-FFF2-40B4-BE49-F238E27FC236}">
                <a16:creationId xmlns:a16="http://schemas.microsoft.com/office/drawing/2014/main" id="{581E1C33-2E8E-4041-9683-12048CB8A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36992-B921-4F3F-9C4A-0D67E618D114}"/>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604003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FDF5-4B31-4F1B-83BA-82A9510379F2}"/>
              </a:ext>
            </a:extLst>
          </p:cNvPr>
          <p:cNvSpPr>
            <a:spLocks noGrp="1"/>
          </p:cNvSpPr>
          <p:nvPr>
            <p:ph type="title"/>
          </p:nvPr>
        </p:nvSpPr>
        <p:spPr>
          <a:xfrm>
            <a:off x="691078" y="722903"/>
            <a:ext cx="10312571" cy="135484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14EC9A6-F718-4497-8A75-637EE17458E0}"/>
              </a:ext>
            </a:extLst>
          </p:cNvPr>
          <p:cNvSpPr>
            <a:spLocks noGrp="1"/>
          </p:cNvSpPr>
          <p:nvPr>
            <p:ph sz="half" idx="1"/>
          </p:nvPr>
        </p:nvSpPr>
        <p:spPr>
          <a:xfrm>
            <a:off x="691078" y="2345843"/>
            <a:ext cx="500958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D503E57-9695-4508-9778-B3DB1FB5FAB6}"/>
              </a:ext>
            </a:extLst>
          </p:cNvPr>
          <p:cNvSpPr>
            <a:spLocks noGrp="1"/>
          </p:cNvSpPr>
          <p:nvPr>
            <p:ph sz="half" idx="2"/>
          </p:nvPr>
        </p:nvSpPr>
        <p:spPr>
          <a:xfrm>
            <a:off x="5935075" y="2345843"/>
            <a:ext cx="506857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474CEE6-B9DC-4CCC-8F4C-0B4DADFB0195}"/>
              </a:ext>
            </a:extLst>
          </p:cNvPr>
          <p:cNvSpPr>
            <a:spLocks noGrp="1"/>
          </p:cNvSpPr>
          <p:nvPr>
            <p:ph type="dt" sz="half" idx="10"/>
          </p:nvPr>
        </p:nvSpPr>
        <p:spPr/>
        <p:txBody>
          <a:bodyPr/>
          <a:lstStyle/>
          <a:p>
            <a:fld id="{8F72BA41-EC5B-4197-BCC8-0FD2E523CD7A}" type="datetimeFigureOut">
              <a:rPr lang="en-US" smtClean="0"/>
              <a:t>9/28/2023</a:t>
            </a:fld>
            <a:endParaRPr lang="en-US"/>
          </a:p>
        </p:txBody>
      </p:sp>
      <p:sp>
        <p:nvSpPr>
          <p:cNvPr id="6" name="Footer Placeholder 5">
            <a:extLst>
              <a:ext uri="{FF2B5EF4-FFF2-40B4-BE49-F238E27FC236}">
                <a16:creationId xmlns:a16="http://schemas.microsoft.com/office/drawing/2014/main" id="{2AC85191-5804-47C9-95EB-D49D71573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B0A03-44F6-4299-B45D-E07A023906F0}"/>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4034089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20E6-CC97-4BD8-92FE-8F36024D0E38}"/>
              </a:ext>
            </a:extLst>
          </p:cNvPr>
          <p:cNvSpPr>
            <a:spLocks noGrp="1"/>
          </p:cNvSpPr>
          <p:nvPr>
            <p:ph type="title"/>
          </p:nvPr>
        </p:nvSpPr>
        <p:spPr>
          <a:xfrm>
            <a:off x="691078" y="722900"/>
            <a:ext cx="10320062" cy="140750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3872FB-EDD5-42FB-8A9A-279EAD4FB0D9}"/>
              </a:ext>
            </a:extLst>
          </p:cNvPr>
          <p:cNvSpPr>
            <a:spLocks noGrp="1"/>
          </p:cNvSpPr>
          <p:nvPr>
            <p:ph type="body" idx="1"/>
          </p:nvPr>
        </p:nvSpPr>
        <p:spPr>
          <a:xfrm>
            <a:off x="691078" y="2331481"/>
            <a:ext cx="4963444"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5F28C1-95C8-476A-8D93-D580DD39D8F7}"/>
              </a:ext>
            </a:extLst>
          </p:cNvPr>
          <p:cNvSpPr>
            <a:spLocks noGrp="1"/>
          </p:cNvSpPr>
          <p:nvPr>
            <p:ph sz="half" idx="2"/>
          </p:nvPr>
        </p:nvSpPr>
        <p:spPr>
          <a:xfrm>
            <a:off x="691078" y="2954564"/>
            <a:ext cx="4963444"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4315485-EE1A-41B0-873A-BA9D06E88BFD}"/>
              </a:ext>
            </a:extLst>
          </p:cNvPr>
          <p:cNvSpPr>
            <a:spLocks noGrp="1"/>
          </p:cNvSpPr>
          <p:nvPr>
            <p:ph type="body" sz="quarter" idx="3"/>
          </p:nvPr>
        </p:nvSpPr>
        <p:spPr>
          <a:xfrm>
            <a:off x="6103351" y="2331481"/>
            <a:ext cx="4900298"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1A6FB-1583-4A1B-A4A7-C65062C57B73}"/>
              </a:ext>
            </a:extLst>
          </p:cNvPr>
          <p:cNvSpPr>
            <a:spLocks noGrp="1"/>
          </p:cNvSpPr>
          <p:nvPr>
            <p:ph sz="quarter" idx="4"/>
          </p:nvPr>
        </p:nvSpPr>
        <p:spPr>
          <a:xfrm>
            <a:off x="6103351" y="2954564"/>
            <a:ext cx="4900298"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3A29EA7-E61E-4617-9DA9-40B9299B3287}"/>
              </a:ext>
            </a:extLst>
          </p:cNvPr>
          <p:cNvSpPr>
            <a:spLocks noGrp="1"/>
          </p:cNvSpPr>
          <p:nvPr>
            <p:ph type="dt" sz="half" idx="10"/>
          </p:nvPr>
        </p:nvSpPr>
        <p:spPr>
          <a:xfrm>
            <a:off x="683587" y="6215870"/>
            <a:ext cx="3843779" cy="417126"/>
          </a:xfrm>
        </p:spPr>
        <p:txBody>
          <a:bodyPr/>
          <a:lstStyle/>
          <a:p>
            <a:fld id="{8F72BA41-EC5B-4197-BCC8-0FD2E523CD7A}" type="datetimeFigureOut">
              <a:rPr lang="en-US" smtClean="0"/>
              <a:t>9/28/2023</a:t>
            </a:fld>
            <a:endParaRPr lang="en-US"/>
          </a:p>
        </p:txBody>
      </p:sp>
      <p:sp>
        <p:nvSpPr>
          <p:cNvPr id="8" name="Footer Placeholder 7">
            <a:extLst>
              <a:ext uri="{FF2B5EF4-FFF2-40B4-BE49-F238E27FC236}">
                <a16:creationId xmlns:a16="http://schemas.microsoft.com/office/drawing/2014/main" id="{D56249CC-EB72-46A6-87D9-5FBDA8E450EC}"/>
              </a:ext>
            </a:extLst>
          </p:cNvPr>
          <p:cNvSpPr>
            <a:spLocks noGrp="1"/>
          </p:cNvSpPr>
          <p:nvPr>
            <p:ph type="ftr" sz="quarter" idx="11"/>
          </p:nvPr>
        </p:nvSpPr>
        <p:spPr>
          <a:xfrm>
            <a:off x="691078" y="236364"/>
            <a:ext cx="4114800" cy="417126"/>
          </a:xfrm>
        </p:spPr>
        <p:txBody>
          <a:bodyPr/>
          <a:lstStyle/>
          <a:p>
            <a:endParaRPr lang="en-US" dirty="0"/>
          </a:p>
        </p:txBody>
      </p:sp>
      <p:sp>
        <p:nvSpPr>
          <p:cNvPr id="9" name="Slide Number Placeholder 8">
            <a:extLst>
              <a:ext uri="{FF2B5EF4-FFF2-40B4-BE49-F238E27FC236}">
                <a16:creationId xmlns:a16="http://schemas.microsoft.com/office/drawing/2014/main" id="{EAA04EE7-47BE-4ECE-A170-793C4E56951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51043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4946-24AD-40DD-95A7-49BA49C227DF}"/>
              </a:ext>
            </a:extLst>
          </p:cNvPr>
          <p:cNvSpPr>
            <a:spLocks noGrp="1"/>
          </p:cNvSpPr>
          <p:nvPr>
            <p:ph type="title"/>
          </p:nvPr>
        </p:nvSpPr>
        <p:spPr>
          <a:xfrm>
            <a:off x="691078" y="722903"/>
            <a:ext cx="10501177" cy="1401231"/>
          </a:xfrm>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D8CF342-49F6-482D-943E-7E50B1694AE3}"/>
              </a:ext>
            </a:extLst>
          </p:cNvPr>
          <p:cNvSpPr>
            <a:spLocks noGrp="1"/>
          </p:cNvSpPr>
          <p:nvPr>
            <p:ph type="dt" sz="half" idx="10"/>
          </p:nvPr>
        </p:nvSpPr>
        <p:spPr/>
        <p:txBody>
          <a:bodyPr/>
          <a:lstStyle/>
          <a:p>
            <a:fld id="{8F72BA41-EC5B-4197-BCC8-0FD2E523CD7A}" type="datetimeFigureOut">
              <a:rPr lang="en-US" smtClean="0"/>
              <a:t>9/28/2023</a:t>
            </a:fld>
            <a:endParaRPr lang="en-US"/>
          </a:p>
        </p:txBody>
      </p:sp>
      <p:sp>
        <p:nvSpPr>
          <p:cNvPr id="4" name="Footer Placeholder 3">
            <a:extLst>
              <a:ext uri="{FF2B5EF4-FFF2-40B4-BE49-F238E27FC236}">
                <a16:creationId xmlns:a16="http://schemas.microsoft.com/office/drawing/2014/main" id="{064033E5-3797-4FF8-866F-9FD9325A9FAB}"/>
              </a:ext>
            </a:extLst>
          </p:cNvPr>
          <p:cNvSpPr>
            <a:spLocks noGrp="1"/>
          </p:cNvSpPr>
          <p:nvPr>
            <p:ph type="ftr" sz="quarter" idx="11"/>
          </p:nvPr>
        </p:nvSpPr>
        <p:spPr>
          <a:xfrm>
            <a:off x="691078" y="236364"/>
            <a:ext cx="4114800" cy="417126"/>
          </a:xfrm>
        </p:spPr>
        <p:txBody>
          <a:bodyPr/>
          <a:lstStyle/>
          <a:p>
            <a:endParaRPr lang="en-US"/>
          </a:p>
        </p:txBody>
      </p:sp>
      <p:sp>
        <p:nvSpPr>
          <p:cNvPr id="5" name="Slide Number Placeholder 4">
            <a:extLst>
              <a:ext uri="{FF2B5EF4-FFF2-40B4-BE49-F238E27FC236}">
                <a16:creationId xmlns:a16="http://schemas.microsoft.com/office/drawing/2014/main" id="{66DC1E67-424D-4638-98F8-38E71A41001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4106916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E0418BE5-560E-4E49-B12D-B555511FED72}"/>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9D1162-73B9-420F-BCBE-95039D00CD24}"/>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BA76FE-316A-48E2-A03B-4E05691C4348}"/>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678FBC-A6AD-4422-BA24-A4172F8862CA}"/>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3C5C3E-2D08-43F0-AFAC-E15360CA7D3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BEAC62-AF92-4A65-9790-6F6E0C6C5A1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77D7C5-E76E-4E82-BFC4-9A75D2C8089D}"/>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6E0152-96B9-4067-80D3-D9BDE6D7EC9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18AFCC-B9DA-4092-8FBA-2CFEDB0388E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EC7D33-C87E-4812-A722-53C5D99272B5}"/>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F239E3-501A-4C3C-9BE4-6BFA0D3126B7}"/>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62BF3B-95BB-4188-AAE5-015A0EF3D18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4E5F0F-0124-40D0-A0BF-AE307A0E15F4}"/>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ADC3B1-26C7-4CF1-B29D-4D0DEA3E2633}"/>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A7DF6E-1132-4A80-9B18-593B1ACD778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F19589-10D8-4A8F-A0B1-F7CE380E3001}"/>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E6BB32-C4F8-4914-88D3-7DC5E79D023E}"/>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F046EE-9DBA-4924-A19C-ED8741F5F810}"/>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ABBC44-ABA8-4913-824E-64D344724644}"/>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272B22-1C39-47A0-8551-73666AFBE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CDFF66-464C-4ABF-BB01-00500A3B7517}"/>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79FC88-BD3B-4C04-9B90-0FC93C17921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FCAED8-8687-4141-A7C3-0D88ACEDFEC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5038E6-7B32-460F-B804-D6C105FF44C9}"/>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5DAE85-AD17-454B-AB64-CEFF52FDAB9D}"/>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603643-2066-4967-AE4B-9DA143843B2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7E9533-9B07-43E3-B939-7BADC01FEE86}"/>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CCAAEE-AB2E-4534-893A-3DB109499FB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BD39A2-970F-4714-AAA6-67EE99A0EAA9}"/>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4A1387-348B-4E46-9B65-FDF76ED0EF20}"/>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5DAF27-A54D-442A-93E4-BA7F04EAE379}"/>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D2EA265F-80A1-448D-A6EB-CE8D6F6EC723}"/>
              </a:ext>
            </a:extLst>
          </p:cNvPr>
          <p:cNvSpPr>
            <a:spLocks noGrp="1"/>
          </p:cNvSpPr>
          <p:nvPr>
            <p:ph type="dt" sz="half" idx="10"/>
          </p:nvPr>
        </p:nvSpPr>
        <p:spPr/>
        <p:txBody>
          <a:bodyPr/>
          <a:lstStyle/>
          <a:p>
            <a:fld id="{8F72BA41-EC5B-4197-BCC8-0FD2E523CD7A}" type="datetimeFigureOut">
              <a:rPr lang="en-US" smtClean="0"/>
              <a:t>9/28/2023</a:t>
            </a:fld>
            <a:endParaRPr lang="en-US"/>
          </a:p>
        </p:txBody>
      </p:sp>
      <p:sp>
        <p:nvSpPr>
          <p:cNvPr id="3" name="Footer Placeholder 2">
            <a:extLst>
              <a:ext uri="{FF2B5EF4-FFF2-40B4-BE49-F238E27FC236}">
                <a16:creationId xmlns:a16="http://schemas.microsoft.com/office/drawing/2014/main" id="{4815D00D-89E6-4E7A-9A4D-A8CCEB3BED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B5AEA-8C38-4776-878C-AB01474D917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209809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9/28/2023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121134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40" name="Right Triangle 39">
            <a:extLst>
              <a:ext uri="{FF2B5EF4-FFF2-40B4-BE49-F238E27FC236}">
                <a16:creationId xmlns:a16="http://schemas.microsoft.com/office/drawing/2014/main" id="{C4853C57-22BC-4465-8B37-DC06FE5A0003}"/>
              </a:ext>
              <a:ext uri="{C183D7F6-B498-43B3-948B-1728B52AA6E4}">
                <adec:decorative xmlns:adec="http://schemas.microsoft.com/office/drawing/2017/decorative" val="1"/>
              </a:ext>
            </a:extLst>
          </p:cNvPr>
          <p:cNvSpPr/>
          <p:nvPr/>
        </p:nvSpPr>
        <p:spPr>
          <a:xfrm rot="13500000">
            <a:off x="-281092" y="31448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E67C0A6-48E9-4845-9EBF-EF2A3DFD274F}"/>
              </a:ext>
            </a:extLst>
          </p:cNvPr>
          <p:cNvSpPr>
            <a:spLocks noGrp="1"/>
          </p:cNvSpPr>
          <p:nvPr>
            <p:ph type="title"/>
          </p:nvPr>
        </p:nvSpPr>
        <p:spPr>
          <a:xfrm>
            <a:off x="683587" y="713677"/>
            <a:ext cx="4499914" cy="2996581"/>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A8B542-2084-485C-ABFC-94340B4C7E77}"/>
              </a:ext>
            </a:extLst>
          </p:cNvPr>
          <p:cNvSpPr>
            <a:spLocks noGrp="1"/>
          </p:cNvSpPr>
          <p:nvPr>
            <p:ph idx="1"/>
          </p:nvPr>
        </p:nvSpPr>
        <p:spPr>
          <a:xfrm>
            <a:off x="5698672" y="708102"/>
            <a:ext cx="5656716" cy="54306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47791F-9546-470D-A174-D75285263C2C}"/>
              </a:ext>
            </a:extLst>
          </p:cNvPr>
          <p:cNvSpPr>
            <a:spLocks noGrp="1"/>
          </p:cNvSpPr>
          <p:nvPr>
            <p:ph type="body" sz="half" idx="2"/>
          </p:nvPr>
        </p:nvSpPr>
        <p:spPr>
          <a:xfrm>
            <a:off x="683587" y="3976544"/>
            <a:ext cx="4499914" cy="2162201"/>
          </a:xfrm>
        </p:spPr>
        <p:txBody>
          <a:bodyPr>
            <a:normAutofit/>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None/>
            </a:pPr>
            <a:r>
              <a:rPr lang="en-US"/>
              <a:t>Click to edit Master text styles</a:t>
            </a:r>
          </a:p>
        </p:txBody>
      </p:sp>
      <p:grpSp>
        <p:nvGrpSpPr>
          <p:cNvPr id="8" name="Group 7">
            <a:extLst>
              <a:ext uri="{FF2B5EF4-FFF2-40B4-BE49-F238E27FC236}">
                <a16:creationId xmlns:a16="http://schemas.microsoft.com/office/drawing/2014/main" id="{0550D594-9D00-4E12-9A7B-8B78EC19948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C5DEA230-2680-47DD-BD49-FDBF4C1105A5}"/>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0BA61D-887F-46F1-B20D-EA4C38D467C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0DFBA-D16D-4AE0-8339-58C4089B94AD}"/>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F4AAAA5-CEFC-4C25-91D3-5AE49F720DA5}"/>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D142AD-3FA3-43E4-8A61-61CF1E41568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3755A3-93F4-4EC4-9635-7E89E4AF1D3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BFB588-0AB8-4BD8-9272-1CA867726018}"/>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5A6DF3-CF29-4480-A235-EAE88D65A63C}"/>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6FF036-365A-4C15-8E15-0D5BBEBCEA58}"/>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E76FF-4E86-4E42-B67E-B11AAE8D3076}"/>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A64CEE-7CED-4EB2-A414-6F2D91E824F9}"/>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2C571B-47A6-49EB-A29F-678368BAED9F}"/>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60B109-845C-4119-BB66-9887B3859A7D}"/>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8B7447-FF64-42D9-B3C6-2BDC6F547ED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FF9B71-8653-450D-AFBE-2140D586FB5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0B9E5A-C1DA-445C-A911-721DF98DDCDD}"/>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C9A3DC-A478-4469-9359-34A435689F3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7DE3299-EED7-4771-A270-F6B02941AD6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34422A-5B59-41DC-8E2A-1A8244580E30}"/>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176117-0990-434B-A9D9-B4B9043C544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D6425E-C84A-462F-98F8-D0AB4FC3AF88}"/>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F13AB68-7321-4AC2-AC60-0F417877D07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275CCE-D06F-49D0-8A47-372C5040330B}"/>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4B374E-EEBC-4A9C-B3B4-B269EC719857}"/>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D80A7E6-BBEF-4EF1-B14A-29F26BFCF8E6}"/>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7BC013-9B50-459D-8B8D-F756514A478B}"/>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48964C0-675D-4807-B795-4B695A8F8420}"/>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6911512-51A8-4CE7-A043-425C809EB5F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3C15D1E-0EDF-4AD7-90C7-3D8D64E645D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265A2D-2A6A-4301-B59F-8BAD98D9A57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A4907F-2D1D-49D1-882D-119AA5E1183B}"/>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AF6A2284-37AB-43F5-98B8-8AB49DBFA9F5}"/>
              </a:ext>
            </a:extLst>
          </p:cNvPr>
          <p:cNvSpPr>
            <a:spLocks noGrp="1"/>
          </p:cNvSpPr>
          <p:nvPr>
            <p:ph type="dt" sz="half" idx="10"/>
          </p:nvPr>
        </p:nvSpPr>
        <p:spPr/>
        <p:txBody>
          <a:bodyPr/>
          <a:lstStyle/>
          <a:p>
            <a:fld id="{8F72BA41-EC5B-4197-BCC8-0FD2E523CD7A}" type="datetimeFigureOut">
              <a:rPr lang="en-US" smtClean="0"/>
              <a:t>9/28/2023</a:t>
            </a:fld>
            <a:endParaRPr lang="en-US"/>
          </a:p>
        </p:txBody>
      </p:sp>
      <p:sp>
        <p:nvSpPr>
          <p:cNvPr id="6" name="Footer Placeholder 5">
            <a:extLst>
              <a:ext uri="{FF2B5EF4-FFF2-40B4-BE49-F238E27FC236}">
                <a16:creationId xmlns:a16="http://schemas.microsoft.com/office/drawing/2014/main" id="{9AD8ABAA-E2F7-4C89-99ED-2C340220D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2EF12-B2CD-4F3C-9F19-A8691540501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176286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DA6865-0A03-48FA-AD6E-D5BF8FDE927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2277E8EB-0DA2-40E4-AD12-1CCD0D262D0B}"/>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BFE9F8-907A-4FFC-9FDE-2B51D238C40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DDC323-8732-4007-BB81-1BE917E3B2FF}"/>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08FC40-8403-438D-95CA-E4EDC66192A9}"/>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11D218-3FEA-4455-9809-91F029FB55AE}"/>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41390F-BE50-4E4E-9DA2-B5F23F1A93D8}"/>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B3F094-97B5-48E1-A4DE-8BEED255028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4DBB43-CB34-4881-9445-A7FE131D5327}"/>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71F972-027A-47F0-996C-84BFE4574050}"/>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41353D-93C8-43F8-BBDE-7AB6B29EC38C}"/>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F07B24-CBD8-4F09-81EB-504285F8E11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7873BB-1D79-4055-801C-BDA0F9A1513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08D42B-2F35-497E-A26D-9AF008619D4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F57499-C4D9-4B7D-BADA-38462AA3164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71F2B9-1FFA-4350-9370-B098459A232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FBAFFC-DC8F-4BB4-B405-E4AAA269AED4}"/>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94FCE64-D7A5-411A-8795-932DD39F9520}"/>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B4ECFC-FD43-44CF-B7FA-2A8C5651400F}"/>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DFBC12-1E1D-44DE-9966-BAB05B246636}"/>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BEF096-361C-478B-81EB-37584119BFEE}"/>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C81993-CE86-4910-B9CE-B69375BDCEE3}"/>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5613D7-9FB0-4D33-8784-EC059DE019C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20AFD9-E849-4F42-99B2-928E6098C29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A200B0B-91CD-4D66-ADFC-9585D283103C}"/>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DB0C45-30CE-4C85-95C6-FFF4977C646A}"/>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DC31604-5F93-436D-A9D2-A48846D4E0DE}"/>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F1B965-7DE1-4AE3-B28B-DB6847BC52CC}"/>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D9FB65-4392-4D6A-8ACC-8151F682BFE8}"/>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40380C-3493-4AFE-BF13-AE68A8D244B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B21DF1-4859-4991-9C10-F8FA68F41013}"/>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4AD212-17DC-4506-AAA0-34A46A0B11C3}"/>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5B556E7-762B-4E18-A961-A4F7A9ECF9D8}"/>
              </a:ext>
            </a:extLst>
          </p:cNvPr>
          <p:cNvSpPr>
            <a:spLocks noGrp="1"/>
          </p:cNvSpPr>
          <p:nvPr>
            <p:ph type="title"/>
          </p:nvPr>
        </p:nvSpPr>
        <p:spPr>
          <a:xfrm>
            <a:off x="683587" y="713677"/>
            <a:ext cx="4434823" cy="3020519"/>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B7118AF-C54D-406D-AABE-AED6576D1281}"/>
              </a:ext>
            </a:extLst>
          </p:cNvPr>
          <p:cNvSpPr>
            <a:spLocks noGrp="1"/>
          </p:cNvSpPr>
          <p:nvPr>
            <p:ph type="pic" idx="1"/>
          </p:nvPr>
        </p:nvSpPr>
        <p:spPr>
          <a:xfrm>
            <a:off x="5698672" y="713677"/>
            <a:ext cx="5304977" cy="5430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0" name="Right Triangle 39">
            <a:extLst>
              <a:ext uri="{FF2B5EF4-FFF2-40B4-BE49-F238E27FC236}">
                <a16:creationId xmlns:a16="http://schemas.microsoft.com/office/drawing/2014/main" id="{205CDEB9-8DED-4711-8140-4C943FC2CDA0}"/>
              </a:ext>
              <a:ext uri="{C183D7F6-B498-43B3-948B-1728B52AA6E4}">
                <adec:decorative xmlns:adec="http://schemas.microsoft.com/office/drawing/2017/decorative" val="1"/>
              </a:ext>
            </a:extLst>
          </p:cNvPr>
          <p:cNvSpPr/>
          <p:nvPr/>
        </p:nvSpPr>
        <p:spPr>
          <a:xfrm rot="13500000">
            <a:off x="-281093" y="314330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 Placeholder 3">
            <a:extLst>
              <a:ext uri="{FF2B5EF4-FFF2-40B4-BE49-F238E27FC236}">
                <a16:creationId xmlns:a16="http://schemas.microsoft.com/office/drawing/2014/main" id="{02E13C3F-6360-4760-9477-C3831A6E26EF}"/>
              </a:ext>
            </a:extLst>
          </p:cNvPr>
          <p:cNvSpPr>
            <a:spLocks noGrp="1"/>
          </p:cNvSpPr>
          <p:nvPr>
            <p:ph type="body" sz="half" idx="2"/>
          </p:nvPr>
        </p:nvSpPr>
        <p:spPr>
          <a:xfrm>
            <a:off x="683587" y="3970330"/>
            <a:ext cx="4434823" cy="2173992"/>
          </a:xfrm>
        </p:spPr>
        <p:txBody>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92D3B-60EE-4FC5-9ED7-4445300844CA}"/>
              </a:ext>
            </a:extLst>
          </p:cNvPr>
          <p:cNvSpPr>
            <a:spLocks noGrp="1"/>
          </p:cNvSpPr>
          <p:nvPr>
            <p:ph type="dt" sz="half" idx="10"/>
          </p:nvPr>
        </p:nvSpPr>
        <p:spPr/>
        <p:txBody>
          <a:bodyPr/>
          <a:lstStyle/>
          <a:p>
            <a:fld id="{8F72BA41-EC5B-4197-BCC8-0FD2E523CD7A}" type="datetimeFigureOut">
              <a:rPr lang="en-US" smtClean="0"/>
              <a:t>9/28/2023</a:t>
            </a:fld>
            <a:endParaRPr lang="en-US"/>
          </a:p>
        </p:txBody>
      </p:sp>
      <p:sp>
        <p:nvSpPr>
          <p:cNvPr id="6" name="Footer Placeholder 5">
            <a:extLst>
              <a:ext uri="{FF2B5EF4-FFF2-40B4-BE49-F238E27FC236}">
                <a16:creationId xmlns:a16="http://schemas.microsoft.com/office/drawing/2014/main" id="{5BCF831E-9B19-4936-8BC9-F62A9B118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1E1D1-F7A2-40D0-91DA-07468A9651E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567233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D70F-ACE4-4595-845E-2296BDF83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978CD9-E0B5-4B48-8366-91E6D22C9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AF4B4-44D3-4E29-B235-A1B868207789}"/>
              </a:ext>
            </a:extLst>
          </p:cNvPr>
          <p:cNvSpPr>
            <a:spLocks noGrp="1"/>
          </p:cNvSpPr>
          <p:nvPr>
            <p:ph type="dt" sz="half" idx="10"/>
          </p:nvPr>
        </p:nvSpPr>
        <p:spPr/>
        <p:txBody>
          <a:bodyPr/>
          <a:lstStyle/>
          <a:p>
            <a:fld id="{8F72BA41-EC5B-4197-BCC8-0FD2E523CD7A}" type="datetimeFigureOut">
              <a:rPr lang="en-US" smtClean="0"/>
              <a:t>9/28/2023</a:t>
            </a:fld>
            <a:endParaRPr lang="en-US"/>
          </a:p>
        </p:txBody>
      </p:sp>
      <p:sp>
        <p:nvSpPr>
          <p:cNvPr id="5" name="Footer Placeholder 4">
            <a:extLst>
              <a:ext uri="{FF2B5EF4-FFF2-40B4-BE49-F238E27FC236}">
                <a16:creationId xmlns:a16="http://schemas.microsoft.com/office/drawing/2014/main" id="{E2D7BA37-9639-480E-84AB-EA277225C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C658-154E-48DE-AD31-813E5170C93C}"/>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499481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405209-5179-4359-91ED-1B1A46619A99}"/>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0E32344F-3BE0-4CE8-B1BD-9ABD425E1C0D}"/>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9DE306-F4FB-4730-A066-ADF38D739563}"/>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B32885-303F-477F-A081-27425944F230}"/>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0C0C0B-4CD0-467D-A382-2B2415102C48}"/>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88DF0F-327F-43A5-AB71-3D32053D83CA}"/>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8A0902-2662-4911-A532-AA6310861479}"/>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BDA4F7-23F4-46D1-8B7E-A21DD84083E1}"/>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FC9FC2-8808-438E-8FFB-5FE416BFB5C8}"/>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4694E5-71F9-4210-9BE8-FC12CC177BD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37E805-A7E5-4906-B0C5-1373F3DA962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4CD964-FBD6-41AB-8A02-9509A2BAC11F}"/>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CD7FF8-E827-4E0A-BCE2-CCB34EDAC0F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4AD6BB-F1EE-4FB8-96E8-6890447800EC}"/>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935057-E0A3-4DAE-B9C8-6E818D7A7205}"/>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8DDF69-1C14-453C-BC3A-37D3FE69DFC7}"/>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C26D82-15BA-4B2E-A42D-2ECA8012D30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F73B67-E5E9-4000-91DA-034B2127EFD2}"/>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FAC1B5-F0DD-4FC0-B4C9-77CB29DF442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ACB3DB-54B2-4CEE-A791-C6FC6C758DAE}"/>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324004-1030-47D9-B817-425FF6ECC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A001C4-81AB-4FA6-ADAA-C8618056353B}"/>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1DAD34-7844-4F16-9874-F51F2A23B9EA}"/>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DCBC6D-1BDA-4CB1-A3EC-59F240C8FA19}"/>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B3C1A0-58E7-47E4-831B-CF3EE21D1E90}"/>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8A09FAA-E123-4FE4-B67A-9EBDE1A3130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17B7C6-C816-4A58-B184-135E4FD19F5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D22ABB-4CE8-47DC-80BF-39B3E4CF7048}"/>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17DE37-A292-4031-AF42-CDB00A13EE76}"/>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3EF673-CB75-435F-9BF3-7594EC3ADF8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35F4581-15F6-47EE-87D0-1132A093DBA5}"/>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65CF984-F5BD-45C4-9A12-B02DB4F044E1}"/>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39" name="Right Triangle 38">
            <a:extLst>
              <a:ext uri="{FF2B5EF4-FFF2-40B4-BE49-F238E27FC236}">
                <a16:creationId xmlns:a16="http://schemas.microsoft.com/office/drawing/2014/main" id="{ACE66A86-8455-497B-9CA4-F460A19E5FBB}"/>
              </a:ext>
              <a:ext uri="{C183D7F6-B498-43B3-948B-1728B52AA6E4}">
                <adec:decorative xmlns:adec="http://schemas.microsoft.com/office/drawing/2017/decorative" val="1"/>
              </a:ext>
            </a:extLst>
          </p:cNvPr>
          <p:cNvSpPr/>
          <p:nvPr/>
        </p:nvSpPr>
        <p:spPr>
          <a:xfrm rot="18900000">
            <a:off x="7770390" y="-287370"/>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Vertical Title 1">
            <a:extLst>
              <a:ext uri="{FF2B5EF4-FFF2-40B4-BE49-F238E27FC236}">
                <a16:creationId xmlns:a16="http://schemas.microsoft.com/office/drawing/2014/main" id="{5868C62B-71EF-4824-9EE8-6CAE17984232}"/>
              </a:ext>
            </a:extLst>
          </p:cNvPr>
          <p:cNvSpPr>
            <a:spLocks noGrp="1"/>
          </p:cNvSpPr>
          <p:nvPr>
            <p:ph type="title" orient="vert"/>
          </p:nvPr>
        </p:nvSpPr>
        <p:spPr>
          <a:xfrm>
            <a:off x="7707774" y="715616"/>
            <a:ext cx="3295876" cy="502659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243E4C8-4AA9-49D7-BF71-1AB5F2CFE1FC}"/>
              </a:ext>
            </a:extLst>
          </p:cNvPr>
          <p:cNvSpPr>
            <a:spLocks noGrp="1"/>
          </p:cNvSpPr>
          <p:nvPr>
            <p:ph type="body" orient="vert" idx="1"/>
          </p:nvPr>
        </p:nvSpPr>
        <p:spPr>
          <a:xfrm>
            <a:off x="683588" y="715616"/>
            <a:ext cx="6770448" cy="5026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7898B3-014E-440B-BA4E-106339212804}"/>
              </a:ext>
            </a:extLst>
          </p:cNvPr>
          <p:cNvSpPr>
            <a:spLocks noGrp="1"/>
          </p:cNvSpPr>
          <p:nvPr>
            <p:ph type="dt" sz="half" idx="10"/>
          </p:nvPr>
        </p:nvSpPr>
        <p:spPr/>
        <p:txBody>
          <a:bodyPr/>
          <a:lstStyle/>
          <a:p>
            <a:fld id="{8F72BA41-EC5B-4197-BCC8-0FD2E523CD7A}" type="datetimeFigureOut">
              <a:rPr lang="en-US" smtClean="0"/>
              <a:t>9/28/2023</a:t>
            </a:fld>
            <a:endParaRPr lang="en-US"/>
          </a:p>
        </p:txBody>
      </p:sp>
      <p:sp>
        <p:nvSpPr>
          <p:cNvPr id="5" name="Footer Placeholder 4">
            <a:extLst>
              <a:ext uri="{FF2B5EF4-FFF2-40B4-BE49-F238E27FC236}">
                <a16:creationId xmlns:a16="http://schemas.microsoft.com/office/drawing/2014/main" id="{81C22643-CE63-4C3E-B437-5A1A5EF91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1CE5E-160A-4B37-94E2-3D9DC75BFFAF}"/>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211027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432594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496247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366139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4602384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769219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4833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17037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444161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227052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9131041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837645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3417864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C4F9-5EE7-47B7-B965-368EB53A4352}"/>
              </a:ext>
            </a:extLst>
          </p:cNvPr>
          <p:cNvSpPr>
            <a:spLocks noGrp="1"/>
          </p:cNvSpPr>
          <p:nvPr>
            <p:ph type="ctrTitle"/>
          </p:nvPr>
        </p:nvSpPr>
        <p:spPr>
          <a:xfrm>
            <a:off x="647700" y="1181099"/>
            <a:ext cx="6864724" cy="3581399"/>
          </a:xfrm>
        </p:spPr>
        <p:txBody>
          <a:bodyPr anchor="b">
            <a:normAutofit/>
          </a:bodyPr>
          <a:lstStyle>
            <a:lvl1pPr algn="l">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7A4A1F1-374F-4FC8-89F7-83065EA4F5DD}"/>
              </a:ext>
            </a:extLst>
          </p:cNvPr>
          <p:cNvSpPr>
            <a:spLocks noGrp="1"/>
          </p:cNvSpPr>
          <p:nvPr>
            <p:ph type="subTitle" idx="1"/>
          </p:nvPr>
        </p:nvSpPr>
        <p:spPr>
          <a:xfrm>
            <a:off x="647700" y="5075227"/>
            <a:ext cx="6864724" cy="868374"/>
          </a:xfrm>
        </p:spPr>
        <p:txBody>
          <a:bodyPr>
            <a:normAutofit/>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FB5CB5F-AE9B-4C02-B16F-C462CAFC1963}"/>
              </a:ext>
            </a:extLst>
          </p:cNvPr>
          <p:cNvSpPr>
            <a:spLocks noGrp="1"/>
          </p:cNvSpPr>
          <p:nvPr>
            <p:ph type="dt" sz="half" idx="10"/>
          </p:nvPr>
        </p:nvSpPr>
        <p:spPr/>
        <p:txBody>
          <a:bodyPr/>
          <a:lstStyle/>
          <a:p>
            <a:fld id="{D341B595-366B-43E2-A22E-EA6A78C03F06}" type="datetimeFigureOut">
              <a:rPr lang="en-US" smtClean="0"/>
              <a:t>9/28/2023</a:t>
            </a:fld>
            <a:endParaRPr lang="en-US"/>
          </a:p>
        </p:txBody>
      </p:sp>
      <p:sp>
        <p:nvSpPr>
          <p:cNvPr id="5" name="Footer Placeholder 4">
            <a:extLst>
              <a:ext uri="{FF2B5EF4-FFF2-40B4-BE49-F238E27FC236}">
                <a16:creationId xmlns:a16="http://schemas.microsoft.com/office/drawing/2014/main" id="{4114B1CC-830B-4695-B174-D9E9100A8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CD43F-E516-4123-A6D8-DB72C3CC50B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201781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F197-4D72-4945-8068-57D52018E6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FA8-039D-4BAF-8AAB-7B6616AFEE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7357F-46A1-493A-A5E4-1D7FAE5B9960}"/>
              </a:ext>
            </a:extLst>
          </p:cNvPr>
          <p:cNvSpPr>
            <a:spLocks noGrp="1"/>
          </p:cNvSpPr>
          <p:nvPr>
            <p:ph type="dt" sz="half" idx="10"/>
          </p:nvPr>
        </p:nvSpPr>
        <p:spPr/>
        <p:txBody>
          <a:bodyPr/>
          <a:lstStyle/>
          <a:p>
            <a:fld id="{D341B595-366B-43E2-A22E-EA6A78C03F06}" type="datetimeFigureOut">
              <a:rPr lang="en-US" smtClean="0"/>
              <a:t>9/28/2023</a:t>
            </a:fld>
            <a:endParaRPr lang="en-US"/>
          </a:p>
        </p:txBody>
      </p:sp>
      <p:sp>
        <p:nvSpPr>
          <p:cNvPr id="5" name="Footer Placeholder 4">
            <a:extLst>
              <a:ext uri="{FF2B5EF4-FFF2-40B4-BE49-F238E27FC236}">
                <a16:creationId xmlns:a16="http://schemas.microsoft.com/office/drawing/2014/main" id="{C57277BC-26F9-4B14-A2DC-C7575C5A6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BC3FF-EE25-45FB-A7A8-AAA522F70748}"/>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602344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596BE-9AF9-4E97-9204-5B672D797384}"/>
              </a:ext>
            </a:extLst>
          </p:cNvPr>
          <p:cNvSpPr>
            <a:spLocks noGrp="1"/>
          </p:cNvSpPr>
          <p:nvPr>
            <p:ph type="title"/>
          </p:nvPr>
        </p:nvSpPr>
        <p:spPr>
          <a:xfrm>
            <a:off x="1981200" y="2362200"/>
            <a:ext cx="7696200" cy="24003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5EDF98A-E8AE-4443-9A8C-CB35DEB2CE60}"/>
              </a:ext>
            </a:extLst>
          </p:cNvPr>
          <p:cNvSpPr>
            <a:spLocks noGrp="1"/>
          </p:cNvSpPr>
          <p:nvPr>
            <p:ph type="body" idx="1"/>
          </p:nvPr>
        </p:nvSpPr>
        <p:spPr>
          <a:xfrm>
            <a:off x="1981200" y="5067300"/>
            <a:ext cx="7696200" cy="876300"/>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B7114B-35CB-40C5-BCC8-C5039524FFC1}"/>
              </a:ext>
            </a:extLst>
          </p:cNvPr>
          <p:cNvSpPr>
            <a:spLocks noGrp="1"/>
          </p:cNvSpPr>
          <p:nvPr>
            <p:ph type="dt" sz="half" idx="10"/>
          </p:nvPr>
        </p:nvSpPr>
        <p:spPr/>
        <p:txBody>
          <a:bodyPr/>
          <a:lstStyle/>
          <a:p>
            <a:fld id="{D341B595-366B-43E2-A22E-EA6A78C03F06}" type="datetimeFigureOut">
              <a:rPr lang="en-US" smtClean="0"/>
              <a:t>9/28/2023</a:t>
            </a:fld>
            <a:endParaRPr lang="en-US"/>
          </a:p>
        </p:txBody>
      </p:sp>
      <p:sp>
        <p:nvSpPr>
          <p:cNvPr id="5" name="Footer Placeholder 4">
            <a:extLst>
              <a:ext uri="{FF2B5EF4-FFF2-40B4-BE49-F238E27FC236}">
                <a16:creationId xmlns:a16="http://schemas.microsoft.com/office/drawing/2014/main" id="{7A1AA324-982E-42C4-8002-5F236877C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01596-9353-4C1A-972E-6522F2B42049}"/>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048374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F0BC9-7469-437A-B92B-0A2627E4B9B4}"/>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1B7D887-595C-4649-AF8E-E78307000D4A}"/>
              </a:ext>
            </a:extLst>
          </p:cNvPr>
          <p:cNvSpPr>
            <a:spLocks noGrp="1"/>
          </p:cNvSpPr>
          <p:nvPr>
            <p:ph sz="half" idx="1"/>
          </p:nvPr>
        </p:nvSpPr>
        <p:spPr>
          <a:xfrm>
            <a:off x="914400" y="1825625"/>
            <a:ext cx="49911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39FE29C-ED37-4DD9-949F-0024342619E1}"/>
              </a:ext>
            </a:extLst>
          </p:cNvPr>
          <p:cNvSpPr>
            <a:spLocks noGrp="1"/>
          </p:cNvSpPr>
          <p:nvPr>
            <p:ph sz="half" idx="2"/>
          </p:nvPr>
        </p:nvSpPr>
        <p:spPr>
          <a:xfrm>
            <a:off x="6248400" y="1825625"/>
            <a:ext cx="5029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6F6AA34-8CC0-4E5B-8396-0AC75633142B}"/>
              </a:ext>
            </a:extLst>
          </p:cNvPr>
          <p:cNvSpPr>
            <a:spLocks noGrp="1"/>
          </p:cNvSpPr>
          <p:nvPr>
            <p:ph type="dt" sz="half" idx="10"/>
          </p:nvPr>
        </p:nvSpPr>
        <p:spPr/>
        <p:txBody>
          <a:bodyPr/>
          <a:lstStyle/>
          <a:p>
            <a:fld id="{D341B595-366B-43E2-A22E-EA6A78C03F06}" type="datetimeFigureOut">
              <a:rPr lang="en-US" smtClean="0"/>
              <a:t>9/28/2023</a:t>
            </a:fld>
            <a:endParaRPr lang="en-US"/>
          </a:p>
        </p:txBody>
      </p:sp>
      <p:sp>
        <p:nvSpPr>
          <p:cNvPr id="6" name="Footer Placeholder 5">
            <a:extLst>
              <a:ext uri="{FF2B5EF4-FFF2-40B4-BE49-F238E27FC236}">
                <a16:creationId xmlns:a16="http://schemas.microsoft.com/office/drawing/2014/main" id="{28DF7398-73FE-4D27-AFF9-91BEBFED3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700880-10EE-4115-8BBB-13DDF270DBD1}"/>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6262250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F3C9B-D20D-43FA-BA18-D50F86A9127E}"/>
              </a:ext>
            </a:extLst>
          </p:cNvPr>
          <p:cNvSpPr>
            <a:spLocks noGrp="1"/>
          </p:cNvSpPr>
          <p:nvPr>
            <p:ph type="title"/>
          </p:nvPr>
        </p:nvSpPr>
        <p:spPr>
          <a:xfrm>
            <a:off x="652371" y="647699"/>
            <a:ext cx="10625229" cy="115062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D52F00A-F4EE-40FC-9325-373840422D52}"/>
              </a:ext>
            </a:extLst>
          </p:cNvPr>
          <p:cNvSpPr>
            <a:spLocks noGrp="1"/>
          </p:cNvSpPr>
          <p:nvPr>
            <p:ph type="body" idx="1"/>
          </p:nvPr>
        </p:nvSpPr>
        <p:spPr>
          <a:xfrm>
            <a:off x="655863" y="1879599"/>
            <a:ext cx="5157787" cy="675641"/>
          </a:xfrm>
        </p:spPr>
        <p:txBody>
          <a:bodyPr anchor="b">
            <a:no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5DD90-A306-4A8B-A54C-8033B7F7F0E9}"/>
              </a:ext>
            </a:extLst>
          </p:cNvPr>
          <p:cNvSpPr>
            <a:spLocks noGrp="1"/>
          </p:cNvSpPr>
          <p:nvPr>
            <p:ph sz="half" idx="2"/>
          </p:nvPr>
        </p:nvSpPr>
        <p:spPr>
          <a:xfrm>
            <a:off x="655863" y="2560955"/>
            <a:ext cx="5157787" cy="3649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040E0AA-F8F8-4862-B27B-50FAF2F34DE0}"/>
              </a:ext>
            </a:extLst>
          </p:cNvPr>
          <p:cNvSpPr>
            <a:spLocks noGrp="1"/>
          </p:cNvSpPr>
          <p:nvPr>
            <p:ph type="body" sz="quarter" idx="3"/>
          </p:nvPr>
        </p:nvSpPr>
        <p:spPr>
          <a:xfrm>
            <a:off x="6094412" y="1879599"/>
            <a:ext cx="5183188" cy="675641"/>
          </a:xfrm>
        </p:spPr>
        <p:txBody>
          <a:bodyPr anchor="b">
            <a:no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FEBDD6-EDA1-4CE7-9DDC-9D977E12DDAB}"/>
              </a:ext>
            </a:extLst>
          </p:cNvPr>
          <p:cNvSpPr>
            <a:spLocks noGrp="1"/>
          </p:cNvSpPr>
          <p:nvPr>
            <p:ph sz="quarter" idx="4"/>
          </p:nvPr>
        </p:nvSpPr>
        <p:spPr>
          <a:xfrm>
            <a:off x="6094412" y="2560955"/>
            <a:ext cx="5183188" cy="3649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0044487-D350-4434-A5C7-A96942FFC95E}"/>
              </a:ext>
            </a:extLst>
          </p:cNvPr>
          <p:cNvSpPr>
            <a:spLocks noGrp="1"/>
          </p:cNvSpPr>
          <p:nvPr>
            <p:ph type="dt" sz="half" idx="10"/>
          </p:nvPr>
        </p:nvSpPr>
        <p:spPr/>
        <p:txBody>
          <a:bodyPr/>
          <a:lstStyle/>
          <a:p>
            <a:fld id="{D341B595-366B-43E2-A22E-EA6A78C03F06}" type="datetimeFigureOut">
              <a:rPr lang="en-US" smtClean="0"/>
              <a:t>9/28/2023</a:t>
            </a:fld>
            <a:endParaRPr lang="en-US"/>
          </a:p>
        </p:txBody>
      </p:sp>
      <p:sp>
        <p:nvSpPr>
          <p:cNvPr id="8" name="Footer Placeholder 7">
            <a:extLst>
              <a:ext uri="{FF2B5EF4-FFF2-40B4-BE49-F238E27FC236}">
                <a16:creationId xmlns:a16="http://schemas.microsoft.com/office/drawing/2014/main" id="{3389DC43-E591-42BF-82EE-E4887E4BC5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8CD421-2D00-41DD-A393-4739E389D95E}"/>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909028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368491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9A8B-0FAF-431C-9657-9003FA0373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BBA2A1-331D-40F8-867B-CE15011360A1}"/>
              </a:ext>
            </a:extLst>
          </p:cNvPr>
          <p:cNvSpPr>
            <a:spLocks noGrp="1"/>
          </p:cNvSpPr>
          <p:nvPr>
            <p:ph type="dt" sz="half" idx="10"/>
          </p:nvPr>
        </p:nvSpPr>
        <p:spPr/>
        <p:txBody>
          <a:bodyPr/>
          <a:lstStyle/>
          <a:p>
            <a:fld id="{D341B595-366B-43E2-A22E-EA6A78C03F06}" type="datetimeFigureOut">
              <a:rPr lang="en-US" smtClean="0"/>
              <a:t>9/28/2023</a:t>
            </a:fld>
            <a:endParaRPr lang="en-US"/>
          </a:p>
        </p:txBody>
      </p:sp>
      <p:sp>
        <p:nvSpPr>
          <p:cNvPr id="4" name="Footer Placeholder 3">
            <a:extLst>
              <a:ext uri="{FF2B5EF4-FFF2-40B4-BE49-F238E27FC236}">
                <a16:creationId xmlns:a16="http://schemas.microsoft.com/office/drawing/2014/main" id="{850995C1-5121-47B6-AC6D-F60C0FF663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DBE022-9B54-431C-80D5-5D8F2AFCB920}"/>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059203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15B6E5-6347-41F6-85FC-3BF3652D1BC3}"/>
              </a:ext>
            </a:extLst>
          </p:cNvPr>
          <p:cNvSpPr>
            <a:spLocks noGrp="1"/>
          </p:cNvSpPr>
          <p:nvPr>
            <p:ph type="dt" sz="half" idx="10"/>
          </p:nvPr>
        </p:nvSpPr>
        <p:spPr/>
        <p:txBody>
          <a:bodyPr/>
          <a:lstStyle/>
          <a:p>
            <a:fld id="{D341B595-366B-43E2-A22E-EA6A78C03F06}" type="datetimeFigureOut">
              <a:rPr lang="en-US" smtClean="0"/>
              <a:t>9/28/2023</a:t>
            </a:fld>
            <a:endParaRPr lang="en-US"/>
          </a:p>
        </p:txBody>
      </p:sp>
      <p:sp>
        <p:nvSpPr>
          <p:cNvPr id="3" name="Footer Placeholder 2">
            <a:extLst>
              <a:ext uri="{FF2B5EF4-FFF2-40B4-BE49-F238E27FC236}">
                <a16:creationId xmlns:a16="http://schemas.microsoft.com/office/drawing/2014/main" id="{1C6A93F6-45F8-4453-B5DC-B2F3D5D0B5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364E1-213B-4AF0-80D7-8101EFD5E410}"/>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8360970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0B5D-E76D-4797-AD77-15625D675F3A}"/>
              </a:ext>
            </a:extLst>
          </p:cNvPr>
          <p:cNvSpPr>
            <a:spLocks noGrp="1"/>
          </p:cNvSpPr>
          <p:nvPr>
            <p:ph type="title"/>
          </p:nvPr>
        </p:nvSpPr>
        <p:spPr>
          <a:xfrm>
            <a:off x="652372" y="647700"/>
            <a:ext cx="4119654" cy="1714500"/>
          </a:xfrm>
        </p:spPr>
        <p:txBody>
          <a:bodyPr anchor="b">
            <a:no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9744D8D-C9CF-43B2-905D-2368B17A539A}"/>
              </a:ext>
            </a:extLst>
          </p:cNvPr>
          <p:cNvSpPr>
            <a:spLocks noGrp="1"/>
          </p:cNvSpPr>
          <p:nvPr>
            <p:ph idx="1"/>
          </p:nvPr>
        </p:nvSpPr>
        <p:spPr>
          <a:xfrm>
            <a:off x="5540188" y="914400"/>
            <a:ext cx="5737412" cy="50291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1B4BF0C-D14C-46D7-ACDD-1885DDD883F1}"/>
              </a:ext>
            </a:extLst>
          </p:cNvPr>
          <p:cNvSpPr>
            <a:spLocks noGrp="1"/>
          </p:cNvSpPr>
          <p:nvPr>
            <p:ph type="body" sz="half" idx="2"/>
          </p:nvPr>
        </p:nvSpPr>
        <p:spPr>
          <a:xfrm>
            <a:off x="652372" y="2697479"/>
            <a:ext cx="4119654" cy="32461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FD7D8D-72E7-4ABD-BB87-80BB49003104}"/>
              </a:ext>
            </a:extLst>
          </p:cNvPr>
          <p:cNvSpPr>
            <a:spLocks noGrp="1"/>
          </p:cNvSpPr>
          <p:nvPr>
            <p:ph type="dt" sz="half" idx="10"/>
          </p:nvPr>
        </p:nvSpPr>
        <p:spPr/>
        <p:txBody>
          <a:bodyPr/>
          <a:lstStyle/>
          <a:p>
            <a:fld id="{D341B595-366B-43E2-A22E-EA6A78C03F06}" type="datetimeFigureOut">
              <a:rPr lang="en-US" smtClean="0"/>
              <a:t>9/28/2023</a:t>
            </a:fld>
            <a:endParaRPr lang="en-US"/>
          </a:p>
        </p:txBody>
      </p:sp>
      <p:sp>
        <p:nvSpPr>
          <p:cNvPr id="6" name="Footer Placeholder 5">
            <a:extLst>
              <a:ext uri="{FF2B5EF4-FFF2-40B4-BE49-F238E27FC236}">
                <a16:creationId xmlns:a16="http://schemas.microsoft.com/office/drawing/2014/main" id="{A9D9C1CE-C8CE-4364-A021-ADC2D6472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E6FA33-09EF-495A-853E-63750CA37AC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735870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23E-952E-40DF-A101-74D22789D534}"/>
              </a:ext>
            </a:extLst>
          </p:cNvPr>
          <p:cNvSpPr>
            <a:spLocks noGrp="1"/>
          </p:cNvSpPr>
          <p:nvPr>
            <p:ph type="title"/>
          </p:nvPr>
        </p:nvSpPr>
        <p:spPr>
          <a:xfrm>
            <a:off x="652372" y="647700"/>
            <a:ext cx="4119654" cy="1714500"/>
          </a:xfrm>
        </p:spPr>
        <p:txBody>
          <a:bodyPr anchor="b">
            <a:noAutofit/>
          </a:bodyPr>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841E98DD-BF5D-4CCA-8C66-F2A6CE11271C}"/>
              </a:ext>
            </a:extLst>
          </p:cNvPr>
          <p:cNvSpPr>
            <a:spLocks noGrp="1"/>
          </p:cNvSpPr>
          <p:nvPr>
            <p:ph type="pic" idx="1"/>
          </p:nvPr>
        </p:nvSpPr>
        <p:spPr>
          <a:xfrm>
            <a:off x="5486400" y="914400"/>
            <a:ext cx="5791200" cy="50291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0EC22A6-F2C2-4A88-BEE5-2D6CEB520EB9}"/>
              </a:ext>
            </a:extLst>
          </p:cNvPr>
          <p:cNvSpPr>
            <a:spLocks noGrp="1"/>
          </p:cNvSpPr>
          <p:nvPr>
            <p:ph type="body" sz="half" idx="2"/>
          </p:nvPr>
        </p:nvSpPr>
        <p:spPr>
          <a:xfrm>
            <a:off x="652372" y="2697480"/>
            <a:ext cx="4119654"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A1F755-C7AF-4C50-8CA8-828612A767B0}"/>
              </a:ext>
            </a:extLst>
          </p:cNvPr>
          <p:cNvSpPr>
            <a:spLocks noGrp="1"/>
          </p:cNvSpPr>
          <p:nvPr>
            <p:ph type="dt" sz="half" idx="10"/>
          </p:nvPr>
        </p:nvSpPr>
        <p:spPr/>
        <p:txBody>
          <a:bodyPr/>
          <a:lstStyle/>
          <a:p>
            <a:fld id="{D341B595-366B-43E2-A22E-EA6A78C03F06}" type="datetimeFigureOut">
              <a:rPr lang="en-US" smtClean="0"/>
              <a:t>9/28/2023</a:t>
            </a:fld>
            <a:endParaRPr lang="en-US"/>
          </a:p>
        </p:txBody>
      </p:sp>
      <p:sp>
        <p:nvSpPr>
          <p:cNvPr id="6" name="Footer Placeholder 5">
            <a:extLst>
              <a:ext uri="{FF2B5EF4-FFF2-40B4-BE49-F238E27FC236}">
                <a16:creationId xmlns:a16="http://schemas.microsoft.com/office/drawing/2014/main" id="{C1EDE175-E818-477C-A3F6-7DD65C1268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0B8E3-DB91-440B-818F-71E4248BB10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437508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C0AF-44D0-4830-AF13-49B8522BE6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1B4D8C-6045-47B3-9A0C-F2215A904C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9A9F1-F398-416A-A8C0-0A36D838DD15}"/>
              </a:ext>
            </a:extLst>
          </p:cNvPr>
          <p:cNvSpPr>
            <a:spLocks noGrp="1"/>
          </p:cNvSpPr>
          <p:nvPr>
            <p:ph type="dt" sz="half" idx="10"/>
          </p:nvPr>
        </p:nvSpPr>
        <p:spPr/>
        <p:txBody>
          <a:bodyPr/>
          <a:lstStyle/>
          <a:p>
            <a:fld id="{D341B595-366B-43E2-A22E-EA6A78C03F06}" type="datetimeFigureOut">
              <a:rPr lang="en-US" smtClean="0"/>
              <a:t>9/28/2023</a:t>
            </a:fld>
            <a:endParaRPr lang="en-US"/>
          </a:p>
        </p:txBody>
      </p:sp>
      <p:sp>
        <p:nvSpPr>
          <p:cNvPr id="5" name="Footer Placeholder 4">
            <a:extLst>
              <a:ext uri="{FF2B5EF4-FFF2-40B4-BE49-F238E27FC236}">
                <a16:creationId xmlns:a16="http://schemas.microsoft.com/office/drawing/2014/main" id="{6E37F801-C9FB-4A34-8386-BA9FBACCB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05176-F6E9-4997-8355-74F2A4560A65}"/>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310134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EBC807-13E1-4F3F-83FA-FD9BD24F3B1F}"/>
              </a:ext>
            </a:extLst>
          </p:cNvPr>
          <p:cNvSpPr>
            <a:spLocks noGrp="1"/>
          </p:cNvSpPr>
          <p:nvPr>
            <p:ph type="title" orient="vert"/>
          </p:nvPr>
        </p:nvSpPr>
        <p:spPr>
          <a:xfrm>
            <a:off x="8986520" y="647699"/>
            <a:ext cx="2291080" cy="52959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9B7E2EAA-155E-482E-A2B8-547653B253EE}"/>
              </a:ext>
            </a:extLst>
          </p:cNvPr>
          <p:cNvSpPr>
            <a:spLocks noGrp="1"/>
          </p:cNvSpPr>
          <p:nvPr>
            <p:ph type="body" orient="vert" idx="1"/>
          </p:nvPr>
        </p:nvSpPr>
        <p:spPr>
          <a:xfrm>
            <a:off x="652371" y="647699"/>
            <a:ext cx="8120789" cy="52959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A4BDC-BDD0-417D-AF7C-516EE556D7E4}"/>
              </a:ext>
            </a:extLst>
          </p:cNvPr>
          <p:cNvSpPr>
            <a:spLocks noGrp="1"/>
          </p:cNvSpPr>
          <p:nvPr>
            <p:ph type="dt" sz="half" idx="10"/>
          </p:nvPr>
        </p:nvSpPr>
        <p:spPr/>
        <p:txBody>
          <a:bodyPr/>
          <a:lstStyle/>
          <a:p>
            <a:fld id="{D341B595-366B-43E2-A22E-EA6A78C03F06}" type="datetimeFigureOut">
              <a:rPr lang="en-US" smtClean="0"/>
              <a:t>9/28/2023</a:t>
            </a:fld>
            <a:endParaRPr lang="en-US"/>
          </a:p>
        </p:txBody>
      </p:sp>
      <p:sp>
        <p:nvSpPr>
          <p:cNvPr id="5" name="Footer Placeholder 4">
            <a:extLst>
              <a:ext uri="{FF2B5EF4-FFF2-40B4-BE49-F238E27FC236}">
                <a16:creationId xmlns:a16="http://schemas.microsoft.com/office/drawing/2014/main" id="{0EF663EC-23F9-4202-80F3-F8E550884F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8402D-7367-485B-AEA6-5AB2B8209D19}"/>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340545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9/28/2023</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148346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9/28/2023</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142589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9/28/2023</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8162979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9/28/2023</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26958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590662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9/28/2023</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483191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9/28/2023</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085892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9/28/2023</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163589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9/28/2023</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007129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9/28/2023</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411398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9/28/2023</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489318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9/28/2023</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44199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6700933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1331862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14744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034440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845786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9509577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1492523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8343433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3373963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6115150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599883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t>9/28/2023</a:t>
            </a:fld>
            <a:endParaRPr lang="en-US"/>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9965946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3821-597E-4B4F-8572-5DA1CB183565}"/>
              </a:ext>
            </a:extLst>
          </p:cNvPr>
          <p:cNvSpPr>
            <a:spLocks noGrp="1"/>
          </p:cNvSpPr>
          <p:nvPr>
            <p:ph type="ctrTitle"/>
          </p:nvPr>
        </p:nvSpPr>
        <p:spPr>
          <a:xfrm>
            <a:off x="548640" y="950976"/>
            <a:ext cx="6509385" cy="3556730"/>
          </a:xfrm>
        </p:spPr>
        <p:txBody>
          <a:bodyPr anchor="t">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4C38D70-8FF5-47D7-A0DD-087A227BC94F}"/>
              </a:ext>
            </a:extLst>
          </p:cNvPr>
          <p:cNvSpPr>
            <a:spLocks noGrp="1"/>
          </p:cNvSpPr>
          <p:nvPr>
            <p:ph type="subTitle" idx="1"/>
          </p:nvPr>
        </p:nvSpPr>
        <p:spPr>
          <a:xfrm>
            <a:off x="576072" y="4572000"/>
            <a:ext cx="6481953" cy="1485900"/>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DB5B485-516D-48B7-AF1D-69AEEA351A94}"/>
              </a:ext>
            </a:extLst>
          </p:cNvPr>
          <p:cNvSpPr>
            <a:spLocks noGrp="1"/>
          </p:cNvSpPr>
          <p:nvPr>
            <p:ph type="dt" sz="half" idx="10"/>
          </p:nvPr>
        </p:nvSpPr>
        <p:spPr/>
        <p:txBody>
          <a:bodyPr/>
          <a:lstStyle/>
          <a:p>
            <a:fld id="{4CDE23C7-78A4-413A-A84B-93D4CC0A9EB1}" type="datetimeFigureOut">
              <a:rPr lang="en-US" smtClean="0"/>
              <a:t>9/28/2023</a:t>
            </a:fld>
            <a:endParaRPr lang="en-US"/>
          </a:p>
        </p:txBody>
      </p:sp>
      <p:sp>
        <p:nvSpPr>
          <p:cNvPr id="5" name="Footer Placeholder 4">
            <a:extLst>
              <a:ext uri="{FF2B5EF4-FFF2-40B4-BE49-F238E27FC236}">
                <a16:creationId xmlns:a16="http://schemas.microsoft.com/office/drawing/2014/main" id="{1D614DDB-2831-4FF8-9DA7-0449659D7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178F6-65BA-4964-80E2-DB6EA3355FBB}"/>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4826399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45AC-24E0-45A1-90C3-7BF96C3FC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018E1-7CA3-4B5E-9683-554FDFC63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5D32D-7150-4DF2-B992-A2B4F5605D94}"/>
              </a:ext>
            </a:extLst>
          </p:cNvPr>
          <p:cNvSpPr>
            <a:spLocks noGrp="1"/>
          </p:cNvSpPr>
          <p:nvPr>
            <p:ph type="dt" sz="half" idx="10"/>
          </p:nvPr>
        </p:nvSpPr>
        <p:spPr/>
        <p:txBody>
          <a:bodyPr/>
          <a:lstStyle/>
          <a:p>
            <a:fld id="{4CDE23C7-78A4-413A-A84B-93D4CC0A9EB1}" type="datetimeFigureOut">
              <a:rPr lang="en-US" smtClean="0"/>
              <a:t>9/28/2023</a:t>
            </a:fld>
            <a:endParaRPr lang="en-US"/>
          </a:p>
        </p:txBody>
      </p:sp>
      <p:sp>
        <p:nvSpPr>
          <p:cNvPr id="5" name="Footer Placeholder 4">
            <a:extLst>
              <a:ext uri="{FF2B5EF4-FFF2-40B4-BE49-F238E27FC236}">
                <a16:creationId xmlns:a16="http://schemas.microsoft.com/office/drawing/2014/main" id="{F3D03F0C-FCA3-464C-B6ED-864DB51E7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41006-DAE1-4326-B1AE-FD527A653BD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924683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9/28/2023</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8746730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B84-BE32-464A-A765-975C21B5CF4B}"/>
              </a:ext>
            </a:extLst>
          </p:cNvPr>
          <p:cNvSpPr>
            <a:spLocks noGrp="1"/>
          </p:cNvSpPr>
          <p:nvPr>
            <p:ph type="title"/>
          </p:nvPr>
        </p:nvSpPr>
        <p:spPr>
          <a:xfrm>
            <a:off x="557923" y="952500"/>
            <a:ext cx="6678695" cy="3962398"/>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640145C2-97CF-4887-904A-8ADC80525A2E}"/>
              </a:ext>
            </a:extLst>
          </p:cNvPr>
          <p:cNvSpPr>
            <a:spLocks noGrp="1"/>
          </p:cNvSpPr>
          <p:nvPr>
            <p:ph type="body" idx="1"/>
          </p:nvPr>
        </p:nvSpPr>
        <p:spPr>
          <a:xfrm>
            <a:off x="8043860" y="952501"/>
            <a:ext cx="3500440" cy="396239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E524559-DA32-4398-A8EE-EED2469D63BB}"/>
              </a:ext>
            </a:extLst>
          </p:cNvPr>
          <p:cNvSpPr>
            <a:spLocks noGrp="1"/>
          </p:cNvSpPr>
          <p:nvPr>
            <p:ph type="dt" sz="half" idx="10"/>
          </p:nvPr>
        </p:nvSpPr>
        <p:spPr/>
        <p:txBody>
          <a:bodyPr/>
          <a:lstStyle/>
          <a:p>
            <a:fld id="{4CDE23C7-78A4-413A-A84B-93D4CC0A9EB1}" type="datetimeFigureOut">
              <a:rPr lang="en-US" smtClean="0"/>
              <a:t>9/28/2023</a:t>
            </a:fld>
            <a:endParaRPr lang="en-US"/>
          </a:p>
        </p:txBody>
      </p:sp>
      <p:sp>
        <p:nvSpPr>
          <p:cNvPr id="5" name="Footer Placeholder 4">
            <a:extLst>
              <a:ext uri="{FF2B5EF4-FFF2-40B4-BE49-F238E27FC236}">
                <a16:creationId xmlns:a16="http://schemas.microsoft.com/office/drawing/2014/main" id="{73967BE1-F1AC-4732-B52E-1C7D63DEF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13C03-DDF0-48C6-B1BF-D28875F8238F}"/>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4758311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F411-42B3-4A17-BE7E-861BE7E7D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8E0603-F4C0-40AC-A53E-40449D53D741}"/>
              </a:ext>
            </a:extLst>
          </p:cNvPr>
          <p:cNvSpPr>
            <a:spLocks noGrp="1"/>
          </p:cNvSpPr>
          <p:nvPr>
            <p:ph sz="half" idx="1"/>
          </p:nvPr>
        </p:nvSpPr>
        <p:spPr>
          <a:xfrm>
            <a:off x="548640" y="2029968"/>
            <a:ext cx="5281506" cy="4148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BC5634-2887-4182-A9BE-B382357D4F9C}"/>
              </a:ext>
            </a:extLst>
          </p:cNvPr>
          <p:cNvSpPr>
            <a:spLocks noGrp="1"/>
          </p:cNvSpPr>
          <p:nvPr>
            <p:ph sz="half" idx="2"/>
          </p:nvPr>
        </p:nvSpPr>
        <p:spPr>
          <a:xfrm>
            <a:off x="6257928" y="2029968"/>
            <a:ext cx="5281506" cy="4148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56B6E74-28E1-4684-B515-4265ED7B1EAE}"/>
              </a:ext>
            </a:extLst>
          </p:cNvPr>
          <p:cNvSpPr>
            <a:spLocks noGrp="1"/>
          </p:cNvSpPr>
          <p:nvPr>
            <p:ph type="dt" sz="half" idx="10"/>
          </p:nvPr>
        </p:nvSpPr>
        <p:spPr/>
        <p:txBody>
          <a:bodyPr/>
          <a:lstStyle/>
          <a:p>
            <a:fld id="{4CDE23C7-78A4-413A-A84B-93D4CC0A9EB1}" type="datetimeFigureOut">
              <a:rPr lang="en-US" smtClean="0"/>
              <a:t>9/28/2023</a:t>
            </a:fld>
            <a:endParaRPr lang="en-US"/>
          </a:p>
        </p:txBody>
      </p:sp>
      <p:sp>
        <p:nvSpPr>
          <p:cNvPr id="6" name="Footer Placeholder 5">
            <a:extLst>
              <a:ext uri="{FF2B5EF4-FFF2-40B4-BE49-F238E27FC236}">
                <a16:creationId xmlns:a16="http://schemas.microsoft.com/office/drawing/2014/main" id="{18D375EA-A8F8-485D-A82F-CD85D4C9E1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9E4B0-F5E3-407F-A548-B616E774987F}"/>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7841120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2161A-7627-4D64-AF08-10D702AFE286}"/>
              </a:ext>
            </a:extLst>
          </p:cNvPr>
          <p:cNvSpPr>
            <a:spLocks noGrp="1"/>
          </p:cNvSpPr>
          <p:nvPr>
            <p:ph type="title"/>
          </p:nvPr>
        </p:nvSpPr>
        <p:spPr>
          <a:xfrm>
            <a:off x="552659" y="950976"/>
            <a:ext cx="10802729" cy="88179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53B6884-07D8-4CC4-BE99-516F1433BED8}"/>
              </a:ext>
            </a:extLst>
          </p:cNvPr>
          <p:cNvSpPr>
            <a:spLocks noGrp="1"/>
          </p:cNvSpPr>
          <p:nvPr>
            <p:ph type="body" idx="1"/>
          </p:nvPr>
        </p:nvSpPr>
        <p:spPr>
          <a:xfrm>
            <a:off x="542918" y="1832772"/>
            <a:ext cx="5281507"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82C638-B5A8-4F8C-85AE-33BEAF54C07A}"/>
              </a:ext>
            </a:extLst>
          </p:cNvPr>
          <p:cNvSpPr>
            <a:spLocks noGrp="1"/>
          </p:cNvSpPr>
          <p:nvPr>
            <p:ph sz="half" idx="2"/>
          </p:nvPr>
        </p:nvSpPr>
        <p:spPr>
          <a:xfrm>
            <a:off x="548640" y="2600531"/>
            <a:ext cx="528150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40D1933-A703-4BDC-A697-728E899EEDE1}"/>
              </a:ext>
            </a:extLst>
          </p:cNvPr>
          <p:cNvSpPr>
            <a:spLocks noGrp="1"/>
          </p:cNvSpPr>
          <p:nvPr>
            <p:ph type="body" sz="quarter" idx="3"/>
          </p:nvPr>
        </p:nvSpPr>
        <p:spPr>
          <a:xfrm>
            <a:off x="6257927" y="1832772"/>
            <a:ext cx="5283202"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5925DBD-4D51-4A2D-B1E4-6D094CD1E803}"/>
              </a:ext>
            </a:extLst>
          </p:cNvPr>
          <p:cNvSpPr>
            <a:spLocks noGrp="1"/>
          </p:cNvSpPr>
          <p:nvPr>
            <p:ph sz="quarter" idx="4"/>
          </p:nvPr>
        </p:nvSpPr>
        <p:spPr>
          <a:xfrm>
            <a:off x="6257927" y="2600531"/>
            <a:ext cx="52832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636E2-E26E-42F7-9E05-3F756C7D17AE}"/>
              </a:ext>
            </a:extLst>
          </p:cNvPr>
          <p:cNvSpPr>
            <a:spLocks noGrp="1"/>
          </p:cNvSpPr>
          <p:nvPr>
            <p:ph type="dt" sz="half" idx="10"/>
          </p:nvPr>
        </p:nvSpPr>
        <p:spPr/>
        <p:txBody>
          <a:bodyPr/>
          <a:lstStyle/>
          <a:p>
            <a:fld id="{4CDE23C7-78A4-413A-A84B-93D4CC0A9EB1}" type="datetimeFigureOut">
              <a:rPr lang="en-US" smtClean="0"/>
              <a:t>9/28/2023</a:t>
            </a:fld>
            <a:endParaRPr lang="en-US"/>
          </a:p>
        </p:txBody>
      </p:sp>
      <p:sp>
        <p:nvSpPr>
          <p:cNvPr id="8" name="Footer Placeholder 7">
            <a:extLst>
              <a:ext uri="{FF2B5EF4-FFF2-40B4-BE49-F238E27FC236}">
                <a16:creationId xmlns:a16="http://schemas.microsoft.com/office/drawing/2014/main" id="{86F7281B-0E5C-421E-AFFE-775F57C5DD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483462-E410-4DC7-AE53-27AABECFE6E8}"/>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2562587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FA68-31B5-48C5-929A-842FDF0FD8E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95A2600-419E-46E9-946F-FBDEDBA1D448}"/>
              </a:ext>
            </a:extLst>
          </p:cNvPr>
          <p:cNvSpPr>
            <a:spLocks noGrp="1"/>
          </p:cNvSpPr>
          <p:nvPr>
            <p:ph type="dt" sz="half" idx="10"/>
          </p:nvPr>
        </p:nvSpPr>
        <p:spPr/>
        <p:txBody>
          <a:bodyPr/>
          <a:lstStyle/>
          <a:p>
            <a:fld id="{4CDE23C7-78A4-413A-A84B-93D4CC0A9EB1}" type="datetimeFigureOut">
              <a:rPr lang="en-US" smtClean="0"/>
              <a:t>9/28/2023</a:t>
            </a:fld>
            <a:endParaRPr lang="en-US"/>
          </a:p>
        </p:txBody>
      </p:sp>
      <p:sp>
        <p:nvSpPr>
          <p:cNvPr id="4" name="Footer Placeholder 3">
            <a:extLst>
              <a:ext uri="{FF2B5EF4-FFF2-40B4-BE49-F238E27FC236}">
                <a16:creationId xmlns:a16="http://schemas.microsoft.com/office/drawing/2014/main" id="{1385F9A9-98FF-4653-A570-9F351A1ABD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D44457-95F1-4B15-A647-B14F91F7A6D4}"/>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6733710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9EABA-1008-4E49-9184-3A946ECD7199}"/>
              </a:ext>
            </a:extLst>
          </p:cNvPr>
          <p:cNvSpPr>
            <a:spLocks noGrp="1"/>
          </p:cNvSpPr>
          <p:nvPr>
            <p:ph type="dt" sz="half" idx="10"/>
          </p:nvPr>
        </p:nvSpPr>
        <p:spPr/>
        <p:txBody>
          <a:bodyPr/>
          <a:lstStyle/>
          <a:p>
            <a:fld id="{4CDE23C7-78A4-413A-A84B-93D4CC0A9EB1}" type="datetimeFigureOut">
              <a:rPr lang="en-US" smtClean="0"/>
              <a:t>9/28/2023</a:t>
            </a:fld>
            <a:endParaRPr lang="en-US"/>
          </a:p>
        </p:txBody>
      </p:sp>
      <p:sp>
        <p:nvSpPr>
          <p:cNvPr id="3" name="Footer Placeholder 2">
            <a:extLst>
              <a:ext uri="{FF2B5EF4-FFF2-40B4-BE49-F238E27FC236}">
                <a16:creationId xmlns:a16="http://schemas.microsoft.com/office/drawing/2014/main" id="{D05C3BD0-269D-4127-B5F7-84B0D8A74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623447-C740-4495-93EC-7252B1B929E4}"/>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7838580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1155-71E7-4F0A-BB62-933743CF6EDD}"/>
              </a:ext>
            </a:extLst>
          </p:cNvPr>
          <p:cNvSpPr>
            <a:spLocks noGrp="1"/>
          </p:cNvSpPr>
          <p:nvPr>
            <p:ph type="title"/>
          </p:nvPr>
        </p:nvSpPr>
        <p:spPr>
          <a:xfrm>
            <a:off x="548640" y="952500"/>
            <a:ext cx="4124084" cy="2362200"/>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0CB6D44-5A1E-4176-8766-4B81E045D50A}"/>
              </a:ext>
            </a:extLst>
          </p:cNvPr>
          <p:cNvSpPr>
            <a:spLocks noGrp="1"/>
          </p:cNvSpPr>
          <p:nvPr>
            <p:ph idx="1"/>
          </p:nvPr>
        </p:nvSpPr>
        <p:spPr>
          <a:xfrm>
            <a:off x="5600700" y="952500"/>
            <a:ext cx="5934074" cy="49085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C810EC6-11DD-4B5D-A2D2-4DCF73E58389}"/>
              </a:ext>
            </a:extLst>
          </p:cNvPr>
          <p:cNvSpPr>
            <a:spLocks noGrp="1"/>
          </p:cNvSpPr>
          <p:nvPr>
            <p:ph type="body" sz="half" idx="2"/>
          </p:nvPr>
        </p:nvSpPr>
        <p:spPr>
          <a:xfrm>
            <a:off x="548641" y="3429000"/>
            <a:ext cx="4124084" cy="24399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D5DFCDF-666E-4DB4-A1C0-79D40A007066}"/>
              </a:ext>
            </a:extLst>
          </p:cNvPr>
          <p:cNvSpPr>
            <a:spLocks noGrp="1"/>
          </p:cNvSpPr>
          <p:nvPr>
            <p:ph type="dt" sz="half" idx="10"/>
          </p:nvPr>
        </p:nvSpPr>
        <p:spPr/>
        <p:txBody>
          <a:bodyPr/>
          <a:lstStyle/>
          <a:p>
            <a:fld id="{4CDE23C7-78A4-413A-A84B-93D4CC0A9EB1}" type="datetimeFigureOut">
              <a:rPr lang="en-US" smtClean="0"/>
              <a:t>9/28/2023</a:t>
            </a:fld>
            <a:endParaRPr lang="en-US"/>
          </a:p>
        </p:txBody>
      </p:sp>
      <p:sp>
        <p:nvSpPr>
          <p:cNvPr id="6" name="Footer Placeholder 5">
            <a:extLst>
              <a:ext uri="{FF2B5EF4-FFF2-40B4-BE49-F238E27FC236}">
                <a16:creationId xmlns:a16="http://schemas.microsoft.com/office/drawing/2014/main" id="{083A69AC-15E6-4B19-A59D-DBDBE923D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9F0EE-74DE-4FEC-81E9-E40D53397857}"/>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8785872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CA4F-6508-4AD6-8367-A0288D888DD6}"/>
              </a:ext>
            </a:extLst>
          </p:cNvPr>
          <p:cNvSpPr>
            <a:spLocks noGrp="1"/>
          </p:cNvSpPr>
          <p:nvPr>
            <p:ph type="title"/>
          </p:nvPr>
        </p:nvSpPr>
        <p:spPr>
          <a:xfrm>
            <a:off x="548641" y="952500"/>
            <a:ext cx="4124084" cy="239791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1906BFCD-2F93-4D99-89EA-F0359FB782B7}"/>
              </a:ext>
            </a:extLst>
          </p:cNvPr>
          <p:cNvSpPr>
            <a:spLocks noGrp="1"/>
          </p:cNvSpPr>
          <p:nvPr>
            <p:ph type="pic" idx="1"/>
          </p:nvPr>
        </p:nvSpPr>
        <p:spPr>
          <a:xfrm>
            <a:off x="5522119" y="987425"/>
            <a:ext cx="602218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F4C1F7-1272-41C8-8C29-676316D02D5D}"/>
              </a:ext>
            </a:extLst>
          </p:cNvPr>
          <p:cNvSpPr>
            <a:spLocks noGrp="1"/>
          </p:cNvSpPr>
          <p:nvPr>
            <p:ph type="body" sz="half" idx="2"/>
          </p:nvPr>
        </p:nvSpPr>
        <p:spPr>
          <a:xfrm>
            <a:off x="548641" y="3429000"/>
            <a:ext cx="4124084" cy="24399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5CDD491-0FE6-4B42-AAA6-B698E46F1A8E}"/>
              </a:ext>
            </a:extLst>
          </p:cNvPr>
          <p:cNvSpPr>
            <a:spLocks noGrp="1"/>
          </p:cNvSpPr>
          <p:nvPr>
            <p:ph type="dt" sz="half" idx="10"/>
          </p:nvPr>
        </p:nvSpPr>
        <p:spPr/>
        <p:txBody>
          <a:bodyPr/>
          <a:lstStyle/>
          <a:p>
            <a:fld id="{4CDE23C7-78A4-413A-A84B-93D4CC0A9EB1}" type="datetimeFigureOut">
              <a:rPr lang="en-US" smtClean="0"/>
              <a:t>9/28/2023</a:t>
            </a:fld>
            <a:endParaRPr lang="en-US"/>
          </a:p>
        </p:txBody>
      </p:sp>
      <p:sp>
        <p:nvSpPr>
          <p:cNvPr id="6" name="Footer Placeholder 5">
            <a:extLst>
              <a:ext uri="{FF2B5EF4-FFF2-40B4-BE49-F238E27FC236}">
                <a16:creationId xmlns:a16="http://schemas.microsoft.com/office/drawing/2014/main" id="{D258F83F-4E9F-4607-A69B-DFC932560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324484-C6E4-4D8A-BDAB-09B1FBB43631}"/>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7177938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7F1B-6F93-4E6E-8C8C-D01A9DEB6A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D2968-FE85-492F-A77B-1771F4EAA8C6}"/>
              </a:ext>
            </a:extLst>
          </p:cNvPr>
          <p:cNvSpPr>
            <a:spLocks noGrp="1"/>
          </p:cNvSpPr>
          <p:nvPr>
            <p:ph type="body" orient="vert" idx="1"/>
          </p:nvPr>
        </p:nvSpPr>
        <p:spPr>
          <a:xfrm>
            <a:off x="548641" y="2028826"/>
            <a:ext cx="11094348" cy="402907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4592DA2-B1FB-45C6-B10C-141AC2BFB381}"/>
              </a:ext>
            </a:extLst>
          </p:cNvPr>
          <p:cNvSpPr>
            <a:spLocks noGrp="1"/>
          </p:cNvSpPr>
          <p:nvPr>
            <p:ph type="dt" sz="half" idx="10"/>
          </p:nvPr>
        </p:nvSpPr>
        <p:spPr/>
        <p:txBody>
          <a:bodyPr/>
          <a:lstStyle/>
          <a:p>
            <a:fld id="{4CDE23C7-78A4-413A-A84B-93D4CC0A9EB1}" type="datetimeFigureOut">
              <a:rPr lang="en-US" smtClean="0"/>
              <a:t>9/28/2023</a:t>
            </a:fld>
            <a:endParaRPr lang="en-US"/>
          </a:p>
        </p:txBody>
      </p:sp>
      <p:sp>
        <p:nvSpPr>
          <p:cNvPr id="5" name="Footer Placeholder 4">
            <a:extLst>
              <a:ext uri="{FF2B5EF4-FFF2-40B4-BE49-F238E27FC236}">
                <a16:creationId xmlns:a16="http://schemas.microsoft.com/office/drawing/2014/main" id="{18CA6D78-CE47-4CA7-B3B6-AFAE5175F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DC5C0-8780-4819-A8FC-32A0141D271C}"/>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9320763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B8F9A8-05F2-4F79-B689-1FA2F31965D8}"/>
              </a:ext>
            </a:extLst>
          </p:cNvPr>
          <p:cNvSpPr>
            <a:spLocks noGrp="1"/>
          </p:cNvSpPr>
          <p:nvPr>
            <p:ph type="title" orient="vert"/>
          </p:nvPr>
        </p:nvSpPr>
        <p:spPr>
          <a:xfrm>
            <a:off x="9472612" y="952499"/>
            <a:ext cx="2207417" cy="51054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5D615BC-61CD-4D59-8E85-B59072E2B22D}"/>
              </a:ext>
            </a:extLst>
          </p:cNvPr>
          <p:cNvSpPr>
            <a:spLocks noGrp="1"/>
          </p:cNvSpPr>
          <p:nvPr>
            <p:ph type="body" orient="vert" idx="1"/>
          </p:nvPr>
        </p:nvSpPr>
        <p:spPr>
          <a:xfrm>
            <a:off x="557924" y="952499"/>
            <a:ext cx="8914688" cy="51054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F81C46-8CC0-4B79-AF2E-84C86C6A803A}"/>
              </a:ext>
            </a:extLst>
          </p:cNvPr>
          <p:cNvSpPr>
            <a:spLocks noGrp="1"/>
          </p:cNvSpPr>
          <p:nvPr>
            <p:ph type="dt" sz="half" idx="10"/>
          </p:nvPr>
        </p:nvSpPr>
        <p:spPr/>
        <p:txBody>
          <a:bodyPr/>
          <a:lstStyle/>
          <a:p>
            <a:fld id="{4CDE23C7-78A4-413A-A84B-93D4CC0A9EB1}" type="datetimeFigureOut">
              <a:rPr lang="en-US" smtClean="0"/>
              <a:t>9/28/2023</a:t>
            </a:fld>
            <a:endParaRPr lang="en-US"/>
          </a:p>
        </p:txBody>
      </p:sp>
      <p:sp>
        <p:nvSpPr>
          <p:cNvPr id="5" name="Footer Placeholder 4">
            <a:extLst>
              <a:ext uri="{FF2B5EF4-FFF2-40B4-BE49-F238E27FC236}">
                <a16:creationId xmlns:a16="http://schemas.microsoft.com/office/drawing/2014/main" id="{A1A76817-4D29-4888-B68C-A35F5A069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0B21A-30A9-4173-9E3F-D985B86A35C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5353287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9/28/2023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357577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9/28/2023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79846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015751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9/28/2023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6020327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644516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9191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727440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153594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9/28/2023</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9419351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9/28/2023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716697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644283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525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9/28/2023</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52763479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8CF5949C-C872-6E27-D275-F00CC320FE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6DA58A8-4E10-C89C-3E48-D58CDBF255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6975056-BF8D-05E9-D9DD-027D0891C8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8BAB7-6257-4B43-8FCD-AED74B505083}" type="datetimeFigureOut">
              <a:rPr lang="tr-TR" smtClean="0"/>
              <a:t>28.09.2023</a:t>
            </a:fld>
            <a:endParaRPr lang="tr-TR"/>
          </a:p>
        </p:txBody>
      </p:sp>
      <p:sp>
        <p:nvSpPr>
          <p:cNvPr id="5" name="Alt Bilgi Yer Tutucusu 4">
            <a:extLst>
              <a:ext uri="{FF2B5EF4-FFF2-40B4-BE49-F238E27FC236}">
                <a16:creationId xmlns:a16="http://schemas.microsoft.com/office/drawing/2014/main" id="{FEC85AB7-D1E8-A4D2-5D7F-A699A547C7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52194410-C5E6-8F59-E47C-BEE1001D73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54097-04FA-4A5F-969D-F6904216F2DD}" type="slidenum">
              <a:rPr lang="tr-TR" smtClean="0"/>
              <a:t>‹#›</a:t>
            </a:fld>
            <a:endParaRPr lang="tr-TR"/>
          </a:p>
        </p:txBody>
      </p:sp>
    </p:spTree>
    <p:extLst>
      <p:ext uri="{BB962C8B-B14F-4D97-AF65-F5344CB8AC3E}">
        <p14:creationId xmlns:p14="http://schemas.microsoft.com/office/powerpoint/2010/main" val="209983189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DF0D99C-5D42-41C6-A50C-C4E2D6B2A36E}"/>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40" name="Straight Connector 39">
              <a:extLst>
                <a:ext uri="{FF2B5EF4-FFF2-40B4-BE49-F238E27FC236}">
                  <a16:creationId xmlns:a16="http://schemas.microsoft.com/office/drawing/2014/main" id="{5F28962D-50BA-43F8-8863-28ECE711D3F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0F5939-D4E0-46FD-9A5A-5D648E381092}"/>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633D331-78CB-40A1-B167-8185EC5D707B}"/>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12E4B1-E78E-49E7-AA36-374CC1B084E4}"/>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7D46340-CBFC-490F-B44E-7AA8FBF58B05}"/>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75C26C-3EBD-4AA9-BA4D-2561E295D65D}"/>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35DB6BE-E065-4559-BF5C-36B56B379040}"/>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DA54272-CD9D-4F68-BBAB-4F0C0C3EC63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02CE8F-9256-4F2C-B474-58873717119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C9DE9F-4252-401D-913E-B74C9E326F9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E4E69B-534F-4A80-9E1C-798BEE1B079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564E1C-009C-4832-AE8D-E98286693F0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05DF1C-5801-43F2-A8B9-5351369418C0}"/>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06E71C8-0783-4E17-9B34-F51231DD2954}"/>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908F17-2A89-4B0A-A2EA-692390969FE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E22751-380F-44F9-BEED-0A553CF87BE5}"/>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7B27910-846F-4E4E-B588-F5B2E026FE9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E0501E-134E-46D7-984F-3A382B0BB29B}"/>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0A83974-CBD7-4A69-9D84-2D3BBDE027A5}"/>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03E931-00D4-4B0C-BC69-49FE5C766518}"/>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732A30-BE2F-4D71-BC37-60F7B44591B9}"/>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8EB840-DE7D-4E67-989C-F4D8F50E15BD}"/>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05D2CC2-53CC-487E-A72E-42B1E9B18460}"/>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3A12D6B-1D60-4F26-8FB9-74AD5B070BDF}"/>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895D00-2D63-443C-95A8-5EB6E5EECBF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C50652-2A56-4382-95D0-971644EE0FA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A50A374-8880-482D-B54F-F74E0D7BE18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66364D8-CCC7-4AAF-94BC-766EC160D99E}"/>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A0DC409-26E2-4453-89FD-745EA849BE7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39ED039-D66C-4A5E-AA35-E7A5FA2E64C2}"/>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2C13DC-161E-49CF-96B5-5383AA052AB7}"/>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05103067-48DA-458C-99F6-9921C19A802A}"/>
              </a:ext>
            </a:extLst>
          </p:cNvPr>
          <p:cNvSpPr>
            <a:spLocks noGrp="1"/>
          </p:cNvSpPr>
          <p:nvPr>
            <p:ph type="title"/>
          </p:nvPr>
        </p:nvSpPr>
        <p:spPr>
          <a:xfrm>
            <a:off x="691079" y="725951"/>
            <a:ext cx="10325000" cy="14424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B86862-507E-4F73-890F-3B77BCFA3FA2}"/>
              </a:ext>
            </a:extLst>
          </p:cNvPr>
          <p:cNvSpPr>
            <a:spLocks noGrp="1"/>
          </p:cNvSpPr>
          <p:nvPr>
            <p:ph type="body" idx="1"/>
          </p:nvPr>
        </p:nvSpPr>
        <p:spPr>
          <a:xfrm>
            <a:off x="691079" y="2340131"/>
            <a:ext cx="10325000" cy="3564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EFBC0BB-AF05-4753-9159-41A16FBFC3B4}"/>
              </a:ext>
            </a:extLst>
          </p:cNvPr>
          <p:cNvSpPr>
            <a:spLocks noGrp="1"/>
          </p:cNvSpPr>
          <p:nvPr>
            <p:ph type="dt" sz="half" idx="2"/>
          </p:nvPr>
        </p:nvSpPr>
        <p:spPr>
          <a:xfrm>
            <a:off x="683587" y="6215870"/>
            <a:ext cx="3843779" cy="417126"/>
          </a:xfrm>
          <a:prstGeom prst="rect">
            <a:avLst/>
          </a:prstGeom>
        </p:spPr>
        <p:txBody>
          <a:bodyPr vert="horz" lIns="91440" tIns="45720" rIns="91440" bIns="45720" rtlCol="0" anchor="ctr"/>
          <a:lstStyle>
            <a:lvl1pPr algn="l">
              <a:defRPr sz="900">
                <a:solidFill>
                  <a:schemeClr val="tx1">
                    <a:tint val="75000"/>
                  </a:schemeClr>
                </a:solidFill>
              </a:defRPr>
            </a:lvl1pPr>
          </a:lstStyle>
          <a:p>
            <a:fld id="{8F72BA41-EC5B-4197-BCC8-0FD2E523CD7A}" type="datetimeFigureOut">
              <a:rPr lang="en-US" smtClean="0"/>
              <a:pPr/>
              <a:t>9/28/2023</a:t>
            </a:fld>
            <a:endParaRPr lang="en-US" dirty="0"/>
          </a:p>
        </p:txBody>
      </p:sp>
      <p:sp>
        <p:nvSpPr>
          <p:cNvPr id="5" name="Footer Placeholder 4">
            <a:extLst>
              <a:ext uri="{FF2B5EF4-FFF2-40B4-BE49-F238E27FC236}">
                <a16:creationId xmlns:a16="http://schemas.microsoft.com/office/drawing/2014/main" id="{28362F82-EA1A-4B02-8A64-3B44C0D9DAC6}"/>
              </a:ext>
            </a:extLst>
          </p:cNvPr>
          <p:cNvSpPr>
            <a:spLocks noGrp="1"/>
          </p:cNvSpPr>
          <p:nvPr>
            <p:ph type="ftr" sz="quarter" idx="3"/>
          </p:nvPr>
        </p:nvSpPr>
        <p:spPr>
          <a:xfrm>
            <a:off x="691078" y="236364"/>
            <a:ext cx="4114800" cy="417126"/>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C5EF32-1CA9-4CDA-8182-2FB0C30A0F6F}"/>
              </a:ext>
            </a:extLst>
          </p:cNvPr>
          <p:cNvSpPr>
            <a:spLocks noGrp="1"/>
          </p:cNvSpPr>
          <p:nvPr>
            <p:ph type="sldNum" sz="quarter" idx="4"/>
          </p:nvPr>
        </p:nvSpPr>
        <p:spPr>
          <a:xfrm>
            <a:off x="11003649" y="6215870"/>
            <a:ext cx="979151" cy="417126"/>
          </a:xfrm>
          <a:prstGeom prst="rect">
            <a:avLst/>
          </a:prstGeom>
        </p:spPr>
        <p:txBody>
          <a:bodyPr vert="horz" lIns="91440" tIns="45720" rIns="91440" bIns="45720" rtlCol="0" anchor="ctr"/>
          <a:lstStyle>
            <a:lvl1pPr algn="ctr">
              <a:defRPr sz="900">
                <a:solidFill>
                  <a:schemeClr val="tx1">
                    <a:tint val="75000"/>
                  </a:schemeClr>
                </a:solidFill>
              </a:defRPr>
            </a:lvl1pPr>
          </a:lstStyle>
          <a:p>
            <a:fld id="{BE15108C-154A-4A5A-9C05-91A49A422BA7}" type="slidenum">
              <a:rPr lang="en-US" smtClean="0"/>
              <a:pPr/>
              <a:t>‹#›</a:t>
            </a:fld>
            <a:endParaRPr lang="en-US" dirty="0"/>
          </a:p>
        </p:txBody>
      </p:sp>
      <p:sp>
        <p:nvSpPr>
          <p:cNvPr id="7" name="Right Triangle 6">
            <a:extLst>
              <a:ext uri="{FF2B5EF4-FFF2-40B4-BE49-F238E27FC236}">
                <a16:creationId xmlns:a16="http://schemas.microsoft.com/office/drawing/2014/main" id="{63BAC6E0-ADAC-40FB-AF53-88FA5F83738C}"/>
              </a:ext>
              <a:ext uri="{C183D7F6-B498-43B3-948B-1728B52AA6E4}">
                <adec:decorative xmlns:adec="http://schemas.microsoft.com/office/drawing/2017/decorative" val="1"/>
              </a:ext>
            </a:extLst>
          </p:cNvPr>
          <p:cNvSpPr/>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961727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t>9/28/2023</a:t>
            </a:fld>
            <a:endParaRPr lang="en-US"/>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t>‹#›</a:t>
            </a:fld>
            <a:endParaRPr lang="en-US"/>
          </a:p>
        </p:txBody>
      </p:sp>
    </p:spTree>
    <p:extLst>
      <p:ext uri="{BB962C8B-B14F-4D97-AF65-F5344CB8AC3E}">
        <p14:creationId xmlns:p14="http://schemas.microsoft.com/office/powerpoint/2010/main" val="105095073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EB7D6-B8CB-49E3-874F-2255BEE82473}"/>
              </a:ext>
            </a:extLst>
          </p:cNvPr>
          <p:cNvSpPr>
            <a:spLocks noGrp="1"/>
          </p:cNvSpPr>
          <p:nvPr>
            <p:ph type="title"/>
          </p:nvPr>
        </p:nvSpPr>
        <p:spPr>
          <a:xfrm>
            <a:off x="652371" y="647700"/>
            <a:ext cx="10625229" cy="114705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BEEAC5-A8AB-4FE8-A270-D70F7DED4A50}"/>
              </a:ext>
            </a:extLst>
          </p:cNvPr>
          <p:cNvSpPr>
            <a:spLocks noGrp="1"/>
          </p:cNvSpPr>
          <p:nvPr>
            <p:ph type="body" idx="1"/>
          </p:nvPr>
        </p:nvSpPr>
        <p:spPr>
          <a:xfrm>
            <a:off x="652371" y="2095500"/>
            <a:ext cx="10620855" cy="3848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7B6506C-52BF-4C05-AD31-7C08B80151CB}"/>
              </a:ext>
            </a:extLst>
          </p:cNvPr>
          <p:cNvSpPr>
            <a:spLocks noGrp="1"/>
          </p:cNvSpPr>
          <p:nvPr>
            <p:ph type="dt" sz="half" idx="2"/>
          </p:nvPr>
        </p:nvSpPr>
        <p:spPr>
          <a:xfrm>
            <a:off x="652371" y="6332538"/>
            <a:ext cx="3006492" cy="365125"/>
          </a:xfrm>
          <a:prstGeom prst="rect">
            <a:avLst/>
          </a:prstGeom>
        </p:spPr>
        <p:txBody>
          <a:bodyPr vert="horz" lIns="91440" tIns="45720" rIns="91440" bIns="45720" rtlCol="0" anchor="ctr"/>
          <a:lstStyle>
            <a:lvl1pPr algn="l">
              <a:defRPr sz="900" b="1" spc="100" baseline="0">
                <a:solidFill>
                  <a:schemeClr val="tx1"/>
                </a:solidFill>
              </a:defRPr>
            </a:lvl1pPr>
          </a:lstStyle>
          <a:p>
            <a:fld id="{D341B595-366B-43E2-A22E-EA6A78C03F06}" type="datetimeFigureOut">
              <a:rPr lang="en-US" smtClean="0"/>
              <a:t>9/28/2023</a:t>
            </a:fld>
            <a:endParaRPr lang="en-US"/>
          </a:p>
        </p:txBody>
      </p:sp>
      <p:sp>
        <p:nvSpPr>
          <p:cNvPr id="5" name="Footer Placeholder 4">
            <a:extLst>
              <a:ext uri="{FF2B5EF4-FFF2-40B4-BE49-F238E27FC236}">
                <a16:creationId xmlns:a16="http://schemas.microsoft.com/office/drawing/2014/main" id="{F2534630-6C67-4A40-A499-CB025B2438CE}"/>
              </a:ext>
            </a:extLst>
          </p:cNvPr>
          <p:cNvSpPr>
            <a:spLocks noGrp="1"/>
          </p:cNvSpPr>
          <p:nvPr>
            <p:ph type="ftr" sz="quarter" idx="3"/>
          </p:nvPr>
        </p:nvSpPr>
        <p:spPr>
          <a:xfrm>
            <a:off x="8034169" y="6332538"/>
            <a:ext cx="3505459" cy="365125"/>
          </a:xfrm>
          <a:prstGeom prst="rect">
            <a:avLst/>
          </a:prstGeom>
        </p:spPr>
        <p:txBody>
          <a:bodyPr vert="horz" lIns="91440" tIns="45720" rIns="91440" bIns="45720" rtlCol="0" anchor="ctr"/>
          <a:lstStyle>
            <a:lvl1pPr algn="r">
              <a:defRPr sz="900" b="1"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E964E14B-0EE8-4015-809C-DD36B5459B82}"/>
              </a:ext>
            </a:extLst>
          </p:cNvPr>
          <p:cNvSpPr>
            <a:spLocks noGrp="1"/>
          </p:cNvSpPr>
          <p:nvPr>
            <p:ph type="sldNum" sz="quarter" idx="4"/>
          </p:nvPr>
        </p:nvSpPr>
        <p:spPr>
          <a:xfrm>
            <a:off x="11444747" y="6332538"/>
            <a:ext cx="539808" cy="365125"/>
          </a:xfrm>
          <a:prstGeom prst="rect">
            <a:avLst/>
          </a:prstGeom>
        </p:spPr>
        <p:txBody>
          <a:bodyPr vert="horz" lIns="91440" tIns="45720" rIns="91440" bIns="45720" rtlCol="0" anchor="ctr"/>
          <a:lstStyle>
            <a:lvl1pPr algn="r">
              <a:defRPr sz="900" b="1" spc="100" baseline="0">
                <a:solidFill>
                  <a:schemeClr val="tx1"/>
                </a:solidFill>
              </a:defRPr>
            </a:lvl1pPr>
          </a:lstStyle>
          <a:p>
            <a:fld id="{4BA915EE-10CB-4CF1-8569-6154455DA573}" type="slidenum">
              <a:rPr lang="en-US" smtClean="0"/>
              <a:t>‹#›</a:t>
            </a:fld>
            <a:endParaRPr lang="en-US"/>
          </a:p>
        </p:txBody>
      </p:sp>
    </p:spTree>
    <p:extLst>
      <p:ext uri="{BB962C8B-B14F-4D97-AF65-F5344CB8AC3E}">
        <p14:creationId xmlns:p14="http://schemas.microsoft.com/office/powerpoint/2010/main" val="181039006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9/28/2023</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66566717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t>9/28/2023</a:t>
            </a:fld>
            <a:endParaRPr lang="en-US"/>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t>‹#›</a:t>
            </a:fld>
            <a:endParaRPr lang="en-US"/>
          </a:p>
        </p:txBody>
      </p:sp>
    </p:spTree>
    <p:extLst>
      <p:ext uri="{BB962C8B-B14F-4D97-AF65-F5344CB8AC3E}">
        <p14:creationId xmlns:p14="http://schemas.microsoft.com/office/powerpoint/2010/main" val="272688852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90E843-90BA-4A7D-8F9F-FFE49387A618}"/>
              </a:ext>
            </a:extLst>
          </p:cNvPr>
          <p:cNvSpPr>
            <a:spLocks noGrp="1"/>
          </p:cNvSpPr>
          <p:nvPr>
            <p:ph type="title"/>
          </p:nvPr>
        </p:nvSpPr>
        <p:spPr>
          <a:xfrm>
            <a:off x="548639" y="950976"/>
            <a:ext cx="10995659" cy="107784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F7CA62-9B55-49B4-94B6-EAAF7D5AE0DC}"/>
              </a:ext>
            </a:extLst>
          </p:cNvPr>
          <p:cNvSpPr>
            <a:spLocks noGrp="1"/>
          </p:cNvSpPr>
          <p:nvPr>
            <p:ph type="body" idx="1"/>
          </p:nvPr>
        </p:nvSpPr>
        <p:spPr>
          <a:xfrm>
            <a:off x="548641" y="2028826"/>
            <a:ext cx="10995660" cy="40290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93CEA03-AAFA-4A69-A3DA-1DD0EF273F11}"/>
              </a:ext>
            </a:extLst>
          </p:cNvPr>
          <p:cNvSpPr>
            <a:spLocks noGrp="1"/>
          </p:cNvSpPr>
          <p:nvPr>
            <p:ph type="dt" sz="half" idx="2"/>
          </p:nvPr>
        </p:nvSpPr>
        <p:spPr>
          <a:xfrm>
            <a:off x="588729" y="6449535"/>
            <a:ext cx="2983095" cy="308453"/>
          </a:xfrm>
          <a:prstGeom prst="rect">
            <a:avLst/>
          </a:prstGeom>
        </p:spPr>
        <p:txBody>
          <a:bodyPr vert="horz" lIns="91440" tIns="45720" rIns="91440" bIns="45720" rtlCol="0" anchor="t"/>
          <a:lstStyle>
            <a:lvl1pPr algn="l">
              <a:defRPr sz="900">
                <a:solidFill>
                  <a:schemeClr val="tx1"/>
                </a:solidFill>
              </a:defRPr>
            </a:lvl1pPr>
          </a:lstStyle>
          <a:p>
            <a:fld id="{4CDE23C7-78A4-413A-A84B-93D4CC0A9EB1}" type="datetimeFigureOut">
              <a:rPr lang="en-US" smtClean="0"/>
              <a:pPr/>
              <a:t>9/28/2023</a:t>
            </a:fld>
            <a:endParaRPr lang="en-US" dirty="0"/>
          </a:p>
        </p:txBody>
      </p:sp>
      <p:sp>
        <p:nvSpPr>
          <p:cNvPr id="5" name="Footer Placeholder 4">
            <a:extLst>
              <a:ext uri="{FF2B5EF4-FFF2-40B4-BE49-F238E27FC236}">
                <a16:creationId xmlns:a16="http://schemas.microsoft.com/office/drawing/2014/main" id="{F3E97F43-1ECB-4FC2-863E-26CEE24A008A}"/>
              </a:ext>
            </a:extLst>
          </p:cNvPr>
          <p:cNvSpPr>
            <a:spLocks noGrp="1"/>
          </p:cNvSpPr>
          <p:nvPr>
            <p:ph type="ftr" sz="quarter" idx="3"/>
          </p:nvPr>
        </p:nvSpPr>
        <p:spPr>
          <a:xfrm>
            <a:off x="557924" y="173776"/>
            <a:ext cx="411480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53C7F9D8-4B2E-4871-B2AE-EFC06BE23179}"/>
              </a:ext>
            </a:extLst>
          </p:cNvPr>
          <p:cNvSpPr>
            <a:spLocks noGrp="1"/>
          </p:cNvSpPr>
          <p:nvPr>
            <p:ph type="sldNum" sz="quarter" idx="4"/>
          </p:nvPr>
        </p:nvSpPr>
        <p:spPr>
          <a:xfrm>
            <a:off x="10710710" y="6449535"/>
            <a:ext cx="932279" cy="308453"/>
          </a:xfrm>
          <a:prstGeom prst="rect">
            <a:avLst/>
          </a:prstGeom>
        </p:spPr>
        <p:txBody>
          <a:bodyPr vert="horz" lIns="91440" tIns="45720" rIns="91440" bIns="45720" rtlCol="0" anchor="t"/>
          <a:lstStyle>
            <a:lvl1pPr algn="r">
              <a:defRPr sz="900">
                <a:solidFill>
                  <a:schemeClr val="tx1"/>
                </a:solidFill>
              </a:defRPr>
            </a:lvl1pPr>
          </a:lstStyle>
          <a:p>
            <a:fld id="{6CB39E08-E0E5-4B1A-8F7D-08FE7678A3B6}" type="slidenum">
              <a:rPr lang="en-US" smtClean="0"/>
              <a:pPr/>
              <a:t>‹#›</a:t>
            </a:fld>
            <a:endParaRPr lang="en-US"/>
          </a:p>
        </p:txBody>
      </p:sp>
      <p:cxnSp>
        <p:nvCxnSpPr>
          <p:cNvPr id="7" name="Straight Connector 6">
            <a:extLst>
              <a:ext uri="{FF2B5EF4-FFF2-40B4-BE49-F238E27FC236}">
                <a16:creationId xmlns:a16="http://schemas.microsoft.com/office/drawing/2014/main" id="{462919E4-C488-4107-9EF1-66152F848008}"/>
              </a:ext>
            </a:extLst>
          </p:cNvPr>
          <p:cNvCxnSpPr>
            <a:cxnSpLocks/>
          </p:cNvCxnSpPr>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F79732-4088-424C-A653-4534E4389443}"/>
              </a:ext>
            </a:extLst>
          </p:cNvPr>
          <p:cNvCxnSpPr>
            <a:cxnSpLocks/>
          </p:cNvCxnSpPr>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121718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9/28/2023</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883427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sldNum="0" hdr="0" ft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8.jpe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13">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50" name="Rectangle 15">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4">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51" name="Rectangle 17">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19">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endParaRPr lang="tr-TR"/>
          </a:p>
        </p:txBody>
      </p:sp>
      <p:sp>
        <p:nvSpPr>
          <p:cNvPr id="53" name="Rectangle 21">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txBody>
          <a:bodyPr/>
          <a:lstStyle/>
          <a:p>
            <a:endParaRPr lang="tr-TR"/>
          </a:p>
        </p:txBody>
      </p:sp>
      <p:sp>
        <p:nvSpPr>
          <p:cNvPr id="2" name="Başlık 1">
            <a:extLst>
              <a:ext uri="{FF2B5EF4-FFF2-40B4-BE49-F238E27FC236}">
                <a16:creationId xmlns:a16="http://schemas.microsoft.com/office/drawing/2014/main" id="{84C1FA80-1207-03FA-9A06-0572F4084B6D}"/>
              </a:ext>
            </a:extLst>
          </p:cNvPr>
          <p:cNvSpPr>
            <a:spLocks noGrp="1"/>
          </p:cNvSpPr>
          <p:nvPr>
            <p:ph type="ctrTitle"/>
          </p:nvPr>
        </p:nvSpPr>
        <p:spPr>
          <a:xfrm>
            <a:off x="886351" y="1559768"/>
            <a:ext cx="3748284" cy="3135379"/>
          </a:xfrm>
        </p:spPr>
        <p:txBody>
          <a:bodyPr>
            <a:normAutofit/>
          </a:bodyPr>
          <a:lstStyle/>
          <a:p>
            <a:r>
              <a:rPr lang="en-GB" sz="3600" dirty="0">
                <a:solidFill>
                  <a:schemeClr val="bg1"/>
                </a:solidFill>
              </a:rPr>
              <a:t>Storytelling for stem education</a:t>
            </a:r>
          </a:p>
        </p:txBody>
      </p:sp>
      <p:sp>
        <p:nvSpPr>
          <p:cNvPr id="3" name="Alt Başlık 2">
            <a:extLst>
              <a:ext uri="{FF2B5EF4-FFF2-40B4-BE49-F238E27FC236}">
                <a16:creationId xmlns:a16="http://schemas.microsoft.com/office/drawing/2014/main" id="{6103B482-DFB8-3242-CBFB-65F32FC2175C}"/>
              </a:ext>
            </a:extLst>
          </p:cNvPr>
          <p:cNvSpPr>
            <a:spLocks noGrp="1"/>
          </p:cNvSpPr>
          <p:nvPr>
            <p:ph type="subTitle" idx="1"/>
          </p:nvPr>
        </p:nvSpPr>
        <p:spPr>
          <a:xfrm>
            <a:off x="1256493" y="4708186"/>
            <a:ext cx="2978282" cy="992223"/>
          </a:xfrm>
        </p:spPr>
        <p:txBody>
          <a:bodyPr>
            <a:normAutofit/>
          </a:bodyPr>
          <a:lstStyle/>
          <a:p>
            <a:pPr>
              <a:lnSpc>
                <a:spcPct val="90000"/>
              </a:lnSpc>
              <a:spcBef>
                <a:spcPts val="0"/>
              </a:spcBef>
              <a:spcAft>
                <a:spcPts val="600"/>
              </a:spcAft>
            </a:pPr>
            <a:r>
              <a:rPr lang="tr-TR" sz="1300">
                <a:solidFill>
                  <a:schemeClr val="bg1"/>
                </a:solidFill>
              </a:rPr>
              <a:t>Emine ŞENTÜRK</a:t>
            </a:r>
          </a:p>
          <a:p>
            <a:pPr>
              <a:lnSpc>
                <a:spcPct val="90000"/>
              </a:lnSpc>
              <a:spcBef>
                <a:spcPts val="0"/>
              </a:spcBef>
              <a:spcAft>
                <a:spcPts val="600"/>
              </a:spcAft>
            </a:pPr>
            <a:r>
              <a:rPr lang="tr-TR" sz="1300">
                <a:solidFill>
                  <a:schemeClr val="bg1"/>
                </a:solidFill>
              </a:rPr>
              <a:t>Department of English Language and Literature </a:t>
            </a:r>
          </a:p>
          <a:p>
            <a:pPr>
              <a:lnSpc>
                <a:spcPct val="90000"/>
              </a:lnSpc>
              <a:spcBef>
                <a:spcPts val="0"/>
              </a:spcBef>
              <a:spcAft>
                <a:spcPts val="600"/>
              </a:spcAft>
            </a:pPr>
            <a:r>
              <a:rPr lang="tr-TR" sz="1300">
                <a:solidFill>
                  <a:schemeClr val="bg1"/>
                </a:solidFill>
              </a:rPr>
              <a:t>Akdeniz University, 2023</a:t>
            </a:r>
          </a:p>
        </p:txBody>
      </p:sp>
      <p:sp>
        <p:nvSpPr>
          <p:cNvPr id="54" name="Rectangle 23">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55" name="Straight Connector 25">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27">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29">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Video 3" descr="People Planning">
            <a:extLst>
              <a:ext uri="{FF2B5EF4-FFF2-40B4-BE49-F238E27FC236}">
                <a16:creationId xmlns:a16="http://schemas.microsoft.com/office/drawing/2014/main" id="{CB8572D0-9727-859F-C27A-36AD407CDCC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5346570" y="1688012"/>
            <a:ext cx="6202238" cy="3478850"/>
          </a:xfrm>
          <a:prstGeom prst="rect">
            <a:avLst/>
          </a:prstGeom>
        </p:spPr>
      </p:pic>
    </p:spTree>
    <p:extLst>
      <p:ext uri="{BB962C8B-B14F-4D97-AF65-F5344CB8AC3E}">
        <p14:creationId xmlns:p14="http://schemas.microsoft.com/office/powerpoint/2010/main" val="21852290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2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2796DDC4-67FF-3893-6EED-170134E0C185}"/>
              </a:ext>
            </a:extLst>
          </p:cNvPr>
          <p:cNvSpPr>
            <a:spLocks noGrp="1"/>
          </p:cNvSpPr>
          <p:nvPr>
            <p:ph type="title"/>
          </p:nvPr>
        </p:nvSpPr>
        <p:spPr>
          <a:xfrm>
            <a:off x="630936" y="640080"/>
            <a:ext cx="4818888" cy="1481328"/>
          </a:xfrm>
        </p:spPr>
        <p:txBody>
          <a:bodyPr anchor="b">
            <a:normAutofit/>
          </a:bodyPr>
          <a:lstStyle/>
          <a:p>
            <a:r>
              <a:rPr lang="en-US" sz="5000" b="1" dirty="0">
                <a:solidFill>
                  <a:srgbClr val="7030A0"/>
                </a:solidFill>
              </a:rPr>
              <a:t>Auditory Imagery: </a:t>
            </a:r>
            <a:endParaRPr lang="tr-TR" sz="5000" b="1" dirty="0">
              <a:solidFill>
                <a:srgbClr val="7030A0"/>
              </a:solidFill>
            </a:endParaRPr>
          </a:p>
        </p:txBody>
      </p:sp>
      <p:sp>
        <p:nvSpPr>
          <p:cNvPr id="5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çerik Yer Tutucusu 2">
            <a:extLst>
              <a:ext uri="{FF2B5EF4-FFF2-40B4-BE49-F238E27FC236}">
                <a16:creationId xmlns:a16="http://schemas.microsoft.com/office/drawing/2014/main" id="{3B729EA6-E7A9-0AD4-FD83-7F2A07F80DF4}"/>
              </a:ext>
            </a:extLst>
          </p:cNvPr>
          <p:cNvSpPr>
            <a:spLocks noGrp="1"/>
          </p:cNvSpPr>
          <p:nvPr>
            <p:ph idx="1"/>
          </p:nvPr>
        </p:nvSpPr>
        <p:spPr>
          <a:xfrm>
            <a:off x="630936" y="2660904"/>
            <a:ext cx="5658830" cy="3547872"/>
          </a:xfrm>
        </p:spPr>
        <p:txBody>
          <a:bodyPr anchor="t">
            <a:normAutofit/>
          </a:bodyPr>
          <a:lstStyle/>
          <a:p>
            <a:pPr marL="0" indent="0">
              <a:buNone/>
            </a:pPr>
            <a:r>
              <a:rPr lang="en-US" sz="1700" b="1" dirty="0"/>
              <a:t>appeals to the sense of hearing, allowing readers to "hear" the sounds described.</a:t>
            </a:r>
          </a:p>
          <a:p>
            <a:pPr marL="0" indent="0">
              <a:buNone/>
            </a:pPr>
            <a:r>
              <a:rPr lang="en-US" sz="1700" dirty="0"/>
              <a:t>"The birds sang sweetly in the morning, filling the air with music."</a:t>
            </a:r>
          </a:p>
          <a:p>
            <a:pPr marL="0" indent="0">
              <a:buNone/>
            </a:pPr>
            <a:r>
              <a:rPr lang="en-US" sz="1700" dirty="0"/>
              <a:t>"The thunder rumbled loudly during the storm."</a:t>
            </a:r>
          </a:p>
          <a:p>
            <a:pPr marL="0" indent="0">
              <a:buNone/>
            </a:pPr>
            <a:r>
              <a:rPr lang="en-US" sz="1700" i="1" dirty="0"/>
              <a:t>For higher levels: </a:t>
            </a:r>
          </a:p>
          <a:p>
            <a:pPr marL="0" indent="0">
              <a:buNone/>
            </a:pPr>
            <a:r>
              <a:rPr lang="en-US" sz="1700" dirty="0"/>
              <a:t>"The waves crashed against the shore, their rhythmic roar soothing the beachgoers."</a:t>
            </a:r>
          </a:p>
          <a:p>
            <a:pPr marL="0" indent="0">
              <a:buNone/>
            </a:pPr>
            <a:r>
              <a:rPr lang="en-US" sz="1700" dirty="0"/>
              <a:t>"The wind whispered through the leaves, creating a gentle, melodic rustling."</a:t>
            </a:r>
          </a:p>
          <a:p>
            <a:endParaRPr lang="tr-TR" sz="1700" dirty="0"/>
          </a:p>
        </p:txBody>
      </p:sp>
      <p:pic>
        <p:nvPicPr>
          <p:cNvPr id="5" name="Picture 4" descr="Close up of audio equipment">
            <a:extLst>
              <a:ext uri="{FF2B5EF4-FFF2-40B4-BE49-F238E27FC236}">
                <a16:creationId xmlns:a16="http://schemas.microsoft.com/office/drawing/2014/main" id="{C042A4B1-788B-6DD0-8220-62E7BF568697}"/>
              </a:ext>
            </a:extLst>
          </p:cNvPr>
          <p:cNvPicPr>
            <a:picLocks noChangeAspect="1"/>
          </p:cNvPicPr>
          <p:nvPr/>
        </p:nvPicPr>
        <p:blipFill rotWithShape="1">
          <a:blip r:embed="rId2"/>
          <a:srcRect l="17947" r="30216" b="-1"/>
          <a:stretch/>
        </p:blipFill>
        <p:spPr>
          <a:xfrm>
            <a:off x="6662722" y="640080"/>
            <a:ext cx="4331620" cy="5577840"/>
          </a:xfrm>
          <a:prstGeom prst="rect">
            <a:avLst/>
          </a:prstGeom>
        </p:spPr>
      </p:pic>
    </p:spTree>
    <p:extLst>
      <p:ext uri="{BB962C8B-B14F-4D97-AF65-F5344CB8AC3E}">
        <p14:creationId xmlns:p14="http://schemas.microsoft.com/office/powerpoint/2010/main" val="3745117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7FB3CB48-F702-E6FF-AB5C-5CDBAF038A8B}"/>
              </a:ext>
            </a:extLst>
          </p:cNvPr>
          <p:cNvSpPr>
            <a:spLocks noGrp="1"/>
          </p:cNvSpPr>
          <p:nvPr>
            <p:ph type="title"/>
          </p:nvPr>
        </p:nvSpPr>
        <p:spPr>
          <a:xfrm>
            <a:off x="572493" y="238539"/>
            <a:ext cx="11018520" cy="1434415"/>
          </a:xfrm>
        </p:spPr>
        <p:txBody>
          <a:bodyPr anchor="b">
            <a:normAutofit/>
          </a:bodyPr>
          <a:lstStyle/>
          <a:p>
            <a:r>
              <a:rPr lang="en-US" sz="5400" b="1" dirty="0">
                <a:solidFill>
                  <a:schemeClr val="accent2">
                    <a:lumMod val="75000"/>
                  </a:schemeClr>
                </a:solidFill>
              </a:rPr>
              <a:t>Tactile Imagery: </a:t>
            </a:r>
            <a:endParaRPr lang="tr-TR" sz="5400" b="1" dirty="0">
              <a:solidFill>
                <a:schemeClr val="accent2">
                  <a:lumMod val="75000"/>
                </a:schemeClr>
              </a:solidFill>
            </a:endParaRP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CD4C06C6-447E-EE0A-1B3D-CAEBAF9A4ECF}"/>
              </a:ext>
            </a:extLst>
          </p:cNvPr>
          <p:cNvSpPr>
            <a:spLocks noGrp="1"/>
          </p:cNvSpPr>
          <p:nvPr>
            <p:ph idx="1"/>
          </p:nvPr>
        </p:nvSpPr>
        <p:spPr>
          <a:xfrm>
            <a:off x="572493" y="2071316"/>
            <a:ext cx="6713552" cy="4119172"/>
          </a:xfrm>
        </p:spPr>
        <p:txBody>
          <a:bodyPr anchor="t">
            <a:normAutofit/>
          </a:bodyPr>
          <a:lstStyle/>
          <a:p>
            <a:pPr marL="0" indent="0">
              <a:buNone/>
            </a:pPr>
            <a:r>
              <a:rPr lang="en-US" sz="2200" b="1" dirty="0"/>
              <a:t>engages the sense of touch and describes how things feel.</a:t>
            </a:r>
          </a:p>
          <a:p>
            <a:pPr marL="0" indent="0">
              <a:buNone/>
            </a:pPr>
            <a:r>
              <a:rPr lang="en-US" sz="2200" dirty="0"/>
              <a:t>“The soft kitten’s fur felt warm and fuzzy.”</a:t>
            </a:r>
          </a:p>
          <a:p>
            <a:pPr marL="0" indent="0">
              <a:buNone/>
            </a:pPr>
            <a:r>
              <a:rPr lang="en-US" sz="2200" dirty="0"/>
              <a:t>“The cold snowflakes melted on my skin.”</a:t>
            </a:r>
          </a:p>
          <a:p>
            <a:endParaRPr lang="tr-TR" sz="2200" dirty="0"/>
          </a:p>
        </p:txBody>
      </p:sp>
      <p:pic>
        <p:nvPicPr>
          <p:cNvPr id="15" name="Picture 4" descr="Pink thick knitted fabric">
            <a:extLst>
              <a:ext uri="{FF2B5EF4-FFF2-40B4-BE49-F238E27FC236}">
                <a16:creationId xmlns:a16="http://schemas.microsoft.com/office/drawing/2014/main" id="{2A691802-179F-5845-D056-F181A0C27561}"/>
              </a:ext>
            </a:extLst>
          </p:cNvPr>
          <p:cNvPicPr>
            <a:picLocks noChangeAspect="1"/>
          </p:cNvPicPr>
          <p:nvPr/>
        </p:nvPicPr>
        <p:blipFill rotWithShape="1">
          <a:blip r:embed="rId2"/>
          <a:srcRect l="20925" r="14859" b="2"/>
          <a:stretch/>
        </p:blipFill>
        <p:spPr>
          <a:xfrm>
            <a:off x="7675658" y="2093976"/>
            <a:ext cx="3941064" cy="4096512"/>
          </a:xfrm>
          <a:prstGeom prst="rect">
            <a:avLst/>
          </a:prstGeom>
        </p:spPr>
      </p:pic>
    </p:spTree>
    <p:extLst>
      <p:ext uri="{BB962C8B-B14F-4D97-AF65-F5344CB8AC3E}">
        <p14:creationId xmlns:p14="http://schemas.microsoft.com/office/powerpoint/2010/main" val="3092627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20757FC7-DEA8-3E98-A8EA-5C0005F4D070}"/>
              </a:ext>
            </a:extLst>
          </p:cNvPr>
          <p:cNvSpPr>
            <a:spLocks noGrp="1"/>
          </p:cNvSpPr>
          <p:nvPr>
            <p:ph type="title"/>
          </p:nvPr>
        </p:nvSpPr>
        <p:spPr>
          <a:xfrm>
            <a:off x="630936" y="640080"/>
            <a:ext cx="4818888" cy="1481328"/>
          </a:xfrm>
        </p:spPr>
        <p:txBody>
          <a:bodyPr anchor="b">
            <a:normAutofit/>
          </a:bodyPr>
          <a:lstStyle/>
          <a:p>
            <a:r>
              <a:rPr lang="en-US" sz="4800" b="1" dirty="0">
                <a:solidFill>
                  <a:schemeClr val="accent2">
                    <a:lumMod val="50000"/>
                  </a:schemeClr>
                </a:solidFill>
              </a:rPr>
              <a:t>Gustatory Imagery: </a:t>
            </a:r>
            <a:endParaRPr lang="tr-TR" sz="4800" b="1" dirty="0">
              <a:solidFill>
                <a:schemeClr val="accent2">
                  <a:lumMod val="50000"/>
                </a:schemeClr>
              </a:solidFill>
            </a:endParaRPr>
          </a:p>
        </p:txBody>
      </p:sp>
      <p:sp>
        <p:nvSpPr>
          <p:cNvPr id="19"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FB61F6F7-7CAE-17AB-28AF-F95954D5529E}"/>
              </a:ext>
            </a:extLst>
          </p:cNvPr>
          <p:cNvSpPr>
            <a:spLocks noGrp="1"/>
          </p:cNvSpPr>
          <p:nvPr>
            <p:ph idx="1"/>
          </p:nvPr>
        </p:nvSpPr>
        <p:spPr>
          <a:xfrm>
            <a:off x="630936" y="2660904"/>
            <a:ext cx="5837182" cy="3547872"/>
          </a:xfrm>
        </p:spPr>
        <p:txBody>
          <a:bodyPr anchor="t">
            <a:normAutofit/>
          </a:bodyPr>
          <a:lstStyle/>
          <a:p>
            <a:pPr marL="0" indent="0">
              <a:buNone/>
            </a:pPr>
            <a:r>
              <a:rPr lang="en-US" sz="2200" b="1" dirty="0"/>
              <a:t>relates to the sense of taste, helping readers imagine </a:t>
            </a:r>
            <a:r>
              <a:rPr lang="en-US" sz="2200" b="1" dirty="0" err="1"/>
              <a:t>flavours</a:t>
            </a:r>
            <a:r>
              <a:rPr lang="en-US" sz="2200" b="1" dirty="0"/>
              <a:t>.</a:t>
            </a:r>
          </a:p>
          <a:p>
            <a:pPr marL="0" indent="0">
              <a:buNone/>
            </a:pPr>
            <a:r>
              <a:rPr lang="en-US" sz="2200" dirty="0"/>
              <a:t>“The sweet taste of chocolate melted in my mouth.”</a:t>
            </a:r>
          </a:p>
          <a:p>
            <a:pPr marL="0" indent="0">
              <a:buNone/>
            </a:pPr>
            <a:r>
              <a:rPr lang="en-US" sz="2200" dirty="0"/>
              <a:t>“The soup was salty and warm.”</a:t>
            </a:r>
          </a:p>
          <a:p>
            <a:endParaRPr lang="tr-TR" sz="2200" dirty="0"/>
          </a:p>
        </p:txBody>
      </p:sp>
      <p:pic>
        <p:nvPicPr>
          <p:cNvPr id="5" name="Picture 4" descr="Heart shaped chocolate truffle">
            <a:extLst>
              <a:ext uri="{FF2B5EF4-FFF2-40B4-BE49-F238E27FC236}">
                <a16:creationId xmlns:a16="http://schemas.microsoft.com/office/drawing/2014/main" id="{C1286BB6-78D7-B4E8-F1B2-421CAF0B2AB0}"/>
              </a:ext>
            </a:extLst>
          </p:cNvPr>
          <p:cNvPicPr>
            <a:picLocks noChangeAspect="1"/>
          </p:cNvPicPr>
          <p:nvPr/>
        </p:nvPicPr>
        <p:blipFill rotWithShape="1">
          <a:blip r:embed="rId2"/>
          <a:srcRect l="28446" r="21416" b="-1"/>
          <a:stretch/>
        </p:blipFill>
        <p:spPr>
          <a:xfrm>
            <a:off x="6733708" y="640080"/>
            <a:ext cx="4189648" cy="5577840"/>
          </a:xfrm>
          <a:prstGeom prst="rect">
            <a:avLst/>
          </a:prstGeom>
        </p:spPr>
      </p:pic>
    </p:spTree>
    <p:extLst>
      <p:ext uri="{BB962C8B-B14F-4D97-AF65-F5344CB8AC3E}">
        <p14:creationId xmlns:p14="http://schemas.microsoft.com/office/powerpoint/2010/main" val="2570625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50070C94-B7C5-E8B2-AA13-60EFE6FBF309}"/>
              </a:ext>
            </a:extLst>
          </p:cNvPr>
          <p:cNvSpPr>
            <a:spLocks noGrp="1"/>
          </p:cNvSpPr>
          <p:nvPr>
            <p:ph type="title"/>
          </p:nvPr>
        </p:nvSpPr>
        <p:spPr>
          <a:xfrm>
            <a:off x="630936" y="640080"/>
            <a:ext cx="4818888" cy="1481328"/>
          </a:xfrm>
        </p:spPr>
        <p:txBody>
          <a:bodyPr anchor="b">
            <a:normAutofit/>
          </a:bodyPr>
          <a:lstStyle/>
          <a:p>
            <a:r>
              <a:rPr lang="en-US" sz="4800" b="1" dirty="0">
                <a:solidFill>
                  <a:srgbClr val="00B0F0"/>
                </a:solidFill>
              </a:rPr>
              <a:t>Olfactory Imagery: </a:t>
            </a:r>
            <a:endParaRPr lang="tr-TR" sz="4800" b="1" dirty="0">
              <a:solidFill>
                <a:srgbClr val="00B0F0"/>
              </a:solidFill>
            </a:endParaRP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964C0710-31A3-3A26-A602-1D536C0FE61E}"/>
              </a:ext>
            </a:extLst>
          </p:cNvPr>
          <p:cNvSpPr>
            <a:spLocks noGrp="1"/>
          </p:cNvSpPr>
          <p:nvPr>
            <p:ph idx="1"/>
          </p:nvPr>
        </p:nvSpPr>
        <p:spPr>
          <a:xfrm>
            <a:off x="630935" y="2660904"/>
            <a:ext cx="5551081" cy="3547872"/>
          </a:xfrm>
        </p:spPr>
        <p:txBody>
          <a:bodyPr anchor="t">
            <a:normAutofit/>
          </a:bodyPr>
          <a:lstStyle/>
          <a:p>
            <a:pPr marL="0" indent="0">
              <a:buNone/>
            </a:pPr>
            <a:r>
              <a:rPr lang="en-US" sz="2200" b="1" dirty="0"/>
              <a:t>appeals to the sense of smell, evoking scents and </a:t>
            </a:r>
            <a:r>
              <a:rPr lang="en-US" sz="2200" b="1" dirty="0" err="1"/>
              <a:t>odours</a:t>
            </a:r>
            <a:r>
              <a:rPr lang="en-US" sz="2200" b="1" dirty="0"/>
              <a:t>.</a:t>
            </a:r>
          </a:p>
          <a:p>
            <a:pPr marL="0" indent="0">
              <a:buNone/>
            </a:pPr>
            <a:r>
              <a:rPr lang="en-US" sz="2200" dirty="0"/>
              <a:t>“The fresh flowers in the garden smelled so sweet.”</a:t>
            </a:r>
          </a:p>
          <a:p>
            <a:pPr marL="0" indent="0">
              <a:buNone/>
            </a:pPr>
            <a:r>
              <a:rPr lang="en-US" sz="2200" dirty="0"/>
              <a:t>“The pizza’s aroma wafted from the oven, making me hungry.”</a:t>
            </a:r>
          </a:p>
          <a:p>
            <a:endParaRPr lang="tr-TR" sz="2200" dirty="0"/>
          </a:p>
        </p:txBody>
      </p:sp>
      <p:pic>
        <p:nvPicPr>
          <p:cNvPr id="5" name="Picture 4" descr="Field of flowers at sunset">
            <a:extLst>
              <a:ext uri="{FF2B5EF4-FFF2-40B4-BE49-F238E27FC236}">
                <a16:creationId xmlns:a16="http://schemas.microsoft.com/office/drawing/2014/main" id="{7A8B16F5-F131-72F5-B834-1B550C5CDF8A}"/>
              </a:ext>
            </a:extLst>
          </p:cNvPr>
          <p:cNvPicPr>
            <a:picLocks noChangeAspect="1"/>
          </p:cNvPicPr>
          <p:nvPr/>
        </p:nvPicPr>
        <p:blipFill rotWithShape="1">
          <a:blip r:embed="rId2"/>
          <a:srcRect l="6831" r="33903" b="-1"/>
          <a:stretch/>
        </p:blipFill>
        <p:spPr>
          <a:xfrm>
            <a:off x="6352330" y="640080"/>
            <a:ext cx="4952403" cy="5577840"/>
          </a:xfrm>
          <a:prstGeom prst="rect">
            <a:avLst/>
          </a:prstGeom>
        </p:spPr>
      </p:pic>
    </p:spTree>
    <p:extLst>
      <p:ext uri="{BB962C8B-B14F-4D97-AF65-F5344CB8AC3E}">
        <p14:creationId xmlns:p14="http://schemas.microsoft.com/office/powerpoint/2010/main" val="536347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7" name="Rectangle 16">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Freeform: Shape 19">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C2FF04F4-AE78-B023-9E8C-600858F0E076}"/>
              </a:ext>
            </a:extLst>
          </p:cNvPr>
          <p:cNvSpPr>
            <a:spLocks noGrp="1"/>
          </p:cNvSpPr>
          <p:nvPr>
            <p:ph type="title"/>
          </p:nvPr>
        </p:nvSpPr>
        <p:spPr>
          <a:xfrm>
            <a:off x="685800" y="990599"/>
            <a:ext cx="10363200" cy="685800"/>
          </a:xfrm>
        </p:spPr>
        <p:txBody>
          <a:bodyPr anchor="t">
            <a:normAutofit/>
          </a:bodyPr>
          <a:lstStyle/>
          <a:p>
            <a:r>
              <a:rPr lang="tr-TR" sz="4000" dirty="0" err="1"/>
              <a:t>Let’s</a:t>
            </a:r>
            <a:r>
              <a:rPr lang="tr-TR" sz="4000" dirty="0"/>
              <a:t> </a:t>
            </a:r>
            <a:r>
              <a:rPr lang="tr-TR" sz="4000" dirty="0" err="1"/>
              <a:t>see</a:t>
            </a:r>
            <a:r>
              <a:rPr lang="tr-TR" sz="4000" dirty="0"/>
              <a:t> </a:t>
            </a:r>
            <a:r>
              <a:rPr lang="tr-TR" sz="4000" dirty="0" err="1"/>
              <a:t>the</a:t>
            </a:r>
            <a:r>
              <a:rPr lang="tr-TR" sz="4000" dirty="0"/>
              <a:t> </a:t>
            </a:r>
            <a:r>
              <a:rPr lang="tr-TR" sz="4000" dirty="0" err="1"/>
              <a:t>effect</a:t>
            </a:r>
            <a:endParaRPr lang="tr-TR" sz="4000" dirty="0"/>
          </a:p>
        </p:txBody>
      </p:sp>
      <p:graphicFrame>
        <p:nvGraphicFramePr>
          <p:cNvPr id="9" name="İçerik Yer Tutucusu 2">
            <a:extLst>
              <a:ext uri="{FF2B5EF4-FFF2-40B4-BE49-F238E27FC236}">
                <a16:creationId xmlns:a16="http://schemas.microsoft.com/office/drawing/2014/main" id="{CE7CDB9D-807C-E69A-1E6C-5A941BC17584}"/>
              </a:ext>
            </a:extLst>
          </p:cNvPr>
          <p:cNvGraphicFramePr>
            <a:graphicFrameLocks noGrp="1"/>
          </p:cNvGraphicFramePr>
          <p:nvPr>
            <p:ph idx="1"/>
            <p:extLst>
              <p:ext uri="{D42A27DB-BD31-4B8C-83A1-F6EECF244321}">
                <p14:modId xmlns:p14="http://schemas.microsoft.com/office/powerpoint/2010/main" val="1693976045"/>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4455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48">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randview"/>
              <a:ea typeface="+mn-ea"/>
              <a:cs typeface="+mn-cs"/>
            </a:endParaRPr>
          </a:p>
        </p:txBody>
      </p:sp>
      <p:pic>
        <p:nvPicPr>
          <p:cNvPr id="4" name="Picture 3">
            <a:extLst>
              <a:ext uri="{FF2B5EF4-FFF2-40B4-BE49-F238E27FC236}">
                <a16:creationId xmlns:a16="http://schemas.microsoft.com/office/drawing/2014/main" id="{6ABF5F8E-1A9C-518D-EB0D-2A4B11856433}"/>
              </a:ext>
            </a:extLst>
          </p:cNvPr>
          <p:cNvPicPr>
            <a:picLocks noChangeAspect="1"/>
          </p:cNvPicPr>
          <p:nvPr/>
        </p:nvPicPr>
        <p:blipFill rotWithShape="1">
          <a:blip r:embed="rId2"/>
          <a:srcRect b="25000"/>
          <a:stretch/>
        </p:blipFill>
        <p:spPr>
          <a:xfrm>
            <a:off x="20" y="10"/>
            <a:ext cx="12191980" cy="6857989"/>
          </a:xfrm>
          <a:prstGeom prst="rect">
            <a:avLst/>
          </a:prstGeom>
        </p:spPr>
      </p:pic>
      <p:grpSp>
        <p:nvGrpSpPr>
          <p:cNvPr id="87" name="Group 50">
            <a:extLst>
              <a:ext uri="{FF2B5EF4-FFF2-40B4-BE49-F238E27FC236}">
                <a16:creationId xmlns:a16="http://schemas.microsoft.com/office/drawing/2014/main" id="{4A1F22E2-9813-4EBC-A701-AAAA6ED15D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52" name="Straight Connector 51">
              <a:extLst>
                <a:ext uri="{FF2B5EF4-FFF2-40B4-BE49-F238E27FC236}">
                  <a16:creationId xmlns:a16="http://schemas.microsoft.com/office/drawing/2014/main" id="{7F8B7518-BB87-4DEF-913D-A2C5C7E898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FA77DC-D6FA-4AF0-A95F-D85CBE0CE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B31CC20-67CB-426B-9FFC-86FBB5EA62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F16F19F-AFAD-4BB8-BADC-94042BA78F1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A21872D-2D68-4EB1-A577-7F00EF355BD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B199ACF-202D-4583-B640-4C058ED565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3BC0596-61D3-4355-A982-C094F43CBB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851CA5D-B2E2-4379-B91C-7B20CCE967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2794494-F766-402C-9809-2B7281C264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34BC5DD-5792-4415-B452-36FC7DB9D7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2D5BC48-7901-4D5B-AD85-A6FCC73C24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7ABEFD0-8063-4DE5-9CA3-737A677507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AA24B3D-8D0A-479A-B1D0-06EF71D6F8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F56DE0E-53B5-4582-80B2-722B3BCFE2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5883FE8-A185-4697-8586-55EED58A55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8896C73-323B-4B40-8CA7-A60CB0C668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EF23969-C27D-45AA-837C-C07705B0AD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3FEA341-5A10-448E-A0F8-6D0718B852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61EE197-BD9A-4965-84E0-BB65569A7D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6FCEBE5-19AB-4C9B-8AC6-78A1049651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0E1E700-F8E3-4452-95DE-C8B0FE50A2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C295082-1371-47D6-A2AB-35BE9A7F28A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A10ADB-4739-4067-852F-DFA06CC8EC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406801A-B91F-4D65-8E7B-2273ADD21F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62C9FE0-C4B7-41D4-B2F5-B9C177CCBB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B487A2F-0D93-4B96-A88E-A7C3050D62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94C9A55-5148-43BC-9F3C-1EA2B7BC5D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8B2033D-57C6-4263-BCBC-4F717C9622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1D041FE-8BBF-4472-9BA9-274FF791E2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F09DF04-1192-4720-BC8C-10F3AA1C44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24BB435-2932-44F7-AC2E-D5A16116EB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88" name="Freeform: Shape 83">
            <a:extLst>
              <a:ext uri="{FF2B5EF4-FFF2-40B4-BE49-F238E27FC236}">
                <a16:creationId xmlns:a16="http://schemas.microsoft.com/office/drawing/2014/main" id="{445FE972-3FD1-42A0-917A-5FC226BB7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5" y="3657600"/>
            <a:ext cx="12198214" cy="3200399"/>
          </a:xfrm>
          <a:custGeom>
            <a:avLst/>
            <a:gdLst>
              <a:gd name="connsiteX0" fmla="*/ 8951169 w 12179808"/>
              <a:gd name="connsiteY0" fmla="*/ 14 h 3200399"/>
              <a:gd name="connsiteX1" fmla="*/ 11653845 w 12179808"/>
              <a:gd name="connsiteY1" fmla="*/ 98641 h 3200399"/>
              <a:gd name="connsiteX2" fmla="*/ 12178450 w 12179808"/>
              <a:gd name="connsiteY2" fmla="*/ 134761 h 3200399"/>
              <a:gd name="connsiteX3" fmla="*/ 12178450 w 12179808"/>
              <a:gd name="connsiteY3" fmla="*/ 852282 h 3200399"/>
              <a:gd name="connsiteX4" fmla="*/ 12179808 w 12179808"/>
              <a:gd name="connsiteY4" fmla="*/ 852282 h 3200399"/>
              <a:gd name="connsiteX5" fmla="*/ 12179808 w 12179808"/>
              <a:gd name="connsiteY5" fmla="*/ 1752600 h 3200399"/>
              <a:gd name="connsiteX6" fmla="*/ 12179808 w 12179808"/>
              <a:gd name="connsiteY6" fmla="*/ 1981199 h 3200399"/>
              <a:gd name="connsiteX7" fmla="*/ 12179808 w 12179808"/>
              <a:gd name="connsiteY7" fmla="*/ 3200399 h 3200399"/>
              <a:gd name="connsiteX8" fmla="*/ 0 w 12179808"/>
              <a:gd name="connsiteY8" fmla="*/ 3200399 h 3200399"/>
              <a:gd name="connsiteX9" fmla="*/ 0 w 12179808"/>
              <a:gd name="connsiteY9" fmla="*/ 1981199 h 3200399"/>
              <a:gd name="connsiteX10" fmla="*/ 0 w 12179808"/>
              <a:gd name="connsiteY10" fmla="*/ 1752600 h 3200399"/>
              <a:gd name="connsiteX11" fmla="*/ 0 w 12179808"/>
              <a:gd name="connsiteY11" fmla="*/ 940776 h 3200399"/>
              <a:gd name="connsiteX12" fmla="*/ 0 w 12179808"/>
              <a:gd name="connsiteY12" fmla="*/ 852282 h 3200399"/>
              <a:gd name="connsiteX13" fmla="*/ 0 w 12179808"/>
              <a:gd name="connsiteY13" fmla="*/ 475166 h 3200399"/>
              <a:gd name="connsiteX14" fmla="*/ 8951169 w 12179808"/>
              <a:gd name="connsiteY14" fmla="*/ 14 h 320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79808" h="3200399">
                <a:moveTo>
                  <a:pt x="8951169" y="14"/>
                </a:moveTo>
                <a:cubicBezTo>
                  <a:pt x="9704520" y="748"/>
                  <a:pt x="10578586" y="29202"/>
                  <a:pt x="11653845" y="98641"/>
                </a:cubicBezTo>
                <a:lnTo>
                  <a:pt x="12178450" y="134761"/>
                </a:lnTo>
                <a:lnTo>
                  <a:pt x="12178450" y="852282"/>
                </a:lnTo>
                <a:lnTo>
                  <a:pt x="12179808" y="852282"/>
                </a:lnTo>
                <a:lnTo>
                  <a:pt x="12179808" y="1752600"/>
                </a:lnTo>
                <a:lnTo>
                  <a:pt x="12179808" y="1981199"/>
                </a:lnTo>
                <a:lnTo>
                  <a:pt x="12179808" y="3200399"/>
                </a:lnTo>
                <a:lnTo>
                  <a:pt x="0" y="3200399"/>
                </a:lnTo>
                <a:lnTo>
                  <a:pt x="0" y="1981199"/>
                </a:lnTo>
                <a:lnTo>
                  <a:pt x="0" y="1752600"/>
                </a:lnTo>
                <a:lnTo>
                  <a:pt x="0" y="940776"/>
                </a:lnTo>
                <a:lnTo>
                  <a:pt x="0" y="852282"/>
                </a:lnTo>
                <a:lnTo>
                  <a:pt x="0" y="475166"/>
                </a:lnTo>
                <a:cubicBezTo>
                  <a:pt x="4768989" y="475166"/>
                  <a:pt x="5812206" y="-3043"/>
                  <a:pt x="8951169" y="14"/>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2" name="Başlık 1">
            <a:extLst>
              <a:ext uri="{FF2B5EF4-FFF2-40B4-BE49-F238E27FC236}">
                <a16:creationId xmlns:a16="http://schemas.microsoft.com/office/drawing/2014/main" id="{B71E7146-2843-1AFB-AAF8-673D1DC2C68E}"/>
              </a:ext>
            </a:extLst>
          </p:cNvPr>
          <p:cNvSpPr>
            <a:spLocks noGrp="1"/>
          </p:cNvSpPr>
          <p:nvPr>
            <p:ph type="ctrTitle"/>
          </p:nvPr>
        </p:nvSpPr>
        <p:spPr>
          <a:xfrm>
            <a:off x="684225" y="4453656"/>
            <a:ext cx="10325635" cy="975150"/>
          </a:xfrm>
        </p:spPr>
        <p:txBody>
          <a:bodyPr>
            <a:normAutofit/>
          </a:bodyPr>
          <a:lstStyle/>
          <a:p>
            <a:r>
              <a:rPr lang="tr-TR" dirty="0" err="1"/>
              <a:t>Personification</a:t>
            </a:r>
            <a:endParaRPr lang="tr-TR" dirty="0"/>
          </a:p>
        </p:txBody>
      </p:sp>
      <p:sp>
        <p:nvSpPr>
          <p:cNvPr id="3" name="Alt Başlık 2">
            <a:extLst>
              <a:ext uri="{FF2B5EF4-FFF2-40B4-BE49-F238E27FC236}">
                <a16:creationId xmlns:a16="http://schemas.microsoft.com/office/drawing/2014/main" id="{CBF825A0-4383-7CBB-C850-A0B53A0870C3}"/>
              </a:ext>
            </a:extLst>
          </p:cNvPr>
          <p:cNvSpPr>
            <a:spLocks noGrp="1"/>
          </p:cNvSpPr>
          <p:nvPr>
            <p:ph type="subTitle" idx="1"/>
          </p:nvPr>
        </p:nvSpPr>
        <p:spPr>
          <a:xfrm>
            <a:off x="684225" y="5600521"/>
            <a:ext cx="10325635" cy="1064492"/>
          </a:xfrm>
        </p:spPr>
        <p:txBody>
          <a:bodyPr>
            <a:normAutofit/>
          </a:bodyPr>
          <a:lstStyle/>
          <a:p>
            <a:r>
              <a:rPr lang="en-GB" kern="100" dirty="0">
                <a:effectLst/>
                <a:latin typeface="Times New Roman" panose="02020603050405020304" pitchFamily="18" charset="0"/>
                <a:ea typeface="Calibri" panose="020F0502020204030204" pitchFamily="34" charset="0"/>
                <a:cs typeface="Times New Roman" panose="02020603050405020304" pitchFamily="18" charset="0"/>
              </a:rPr>
              <a:t>Personification is a literary device that gives human qualities and characteristics to non-human entities or objects.</a:t>
            </a:r>
            <a:endParaRPr lang="tr-TR"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3535192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51" name="Group 50">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52" name="Straight Connector 51">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Başlık 1">
            <a:extLst>
              <a:ext uri="{FF2B5EF4-FFF2-40B4-BE49-F238E27FC236}">
                <a16:creationId xmlns:a16="http://schemas.microsoft.com/office/drawing/2014/main" id="{3B1BEE33-9811-E7BB-2B43-14E7D33384EA}"/>
              </a:ext>
            </a:extLst>
          </p:cNvPr>
          <p:cNvSpPr>
            <a:spLocks noGrp="1"/>
          </p:cNvSpPr>
          <p:nvPr>
            <p:ph type="title"/>
          </p:nvPr>
        </p:nvSpPr>
        <p:spPr>
          <a:xfrm>
            <a:off x="691079" y="725951"/>
            <a:ext cx="4927425" cy="811301"/>
          </a:xfrm>
        </p:spPr>
        <p:txBody>
          <a:bodyPr>
            <a:normAutofit/>
          </a:bodyPr>
          <a:lstStyle/>
          <a:p>
            <a:r>
              <a:rPr lang="en-US" dirty="0"/>
              <a:t>Examples: </a:t>
            </a:r>
            <a:endParaRPr lang="tr-TR" dirty="0"/>
          </a:p>
        </p:txBody>
      </p:sp>
      <p:sp>
        <p:nvSpPr>
          <p:cNvPr id="84" name="Right Triangle 83">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9641" y="20640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3" name="İçerik Yer Tutucusu 2">
            <a:extLst>
              <a:ext uri="{FF2B5EF4-FFF2-40B4-BE49-F238E27FC236}">
                <a16:creationId xmlns:a16="http://schemas.microsoft.com/office/drawing/2014/main" id="{50316C35-F0F8-6E22-295A-E5555D98C9BC}"/>
              </a:ext>
            </a:extLst>
          </p:cNvPr>
          <p:cNvSpPr>
            <a:spLocks noGrp="1"/>
          </p:cNvSpPr>
          <p:nvPr>
            <p:ph idx="1"/>
          </p:nvPr>
        </p:nvSpPr>
        <p:spPr>
          <a:xfrm>
            <a:off x="498551" y="1895080"/>
            <a:ext cx="6154038" cy="4236968"/>
          </a:xfrm>
        </p:spPr>
        <p:txBody>
          <a:bodyPr>
            <a:normAutofit/>
          </a:bodyPr>
          <a:lstStyle/>
          <a:p>
            <a:pPr marL="0" indent="0">
              <a:lnSpc>
                <a:spcPct val="100000"/>
              </a:lnSpc>
              <a:buNone/>
            </a:pPr>
            <a:r>
              <a:rPr lang="en-US" dirty="0"/>
              <a:t>The wind whispered through the trees.</a:t>
            </a:r>
          </a:p>
          <a:p>
            <a:pPr marL="0" indent="0">
              <a:lnSpc>
                <a:spcPct val="100000"/>
              </a:lnSpc>
              <a:buNone/>
            </a:pPr>
            <a:r>
              <a:rPr lang="en-US" dirty="0"/>
              <a:t>The sun smiled down on the beachgoers.</a:t>
            </a:r>
          </a:p>
          <a:p>
            <a:pPr marL="0" indent="0">
              <a:lnSpc>
                <a:spcPct val="100000"/>
              </a:lnSpc>
              <a:buNone/>
            </a:pPr>
            <a:r>
              <a:rPr lang="en-US" dirty="0"/>
              <a:t>The car's engine coughed and sputtered before finally starting.</a:t>
            </a:r>
          </a:p>
          <a:p>
            <a:pPr marL="0" indent="0">
              <a:lnSpc>
                <a:spcPct val="100000"/>
              </a:lnSpc>
              <a:buNone/>
            </a:pPr>
            <a:r>
              <a:rPr lang="en-US" dirty="0"/>
              <a:t>The leaves danced in the breeze.</a:t>
            </a:r>
          </a:p>
          <a:p>
            <a:pPr marL="0" indent="0">
              <a:lnSpc>
                <a:spcPct val="100000"/>
              </a:lnSpc>
              <a:buNone/>
            </a:pPr>
            <a:r>
              <a:rPr lang="en-US" dirty="0"/>
              <a:t>The old house groaned as if it were tired.</a:t>
            </a:r>
          </a:p>
          <a:p>
            <a:pPr marL="0" indent="0">
              <a:lnSpc>
                <a:spcPct val="100000"/>
              </a:lnSpc>
              <a:buNone/>
            </a:pPr>
            <a:r>
              <a:rPr lang="en-US" dirty="0"/>
              <a:t>The river sang a soothing lullaby as it flowed gently.</a:t>
            </a:r>
          </a:p>
          <a:p>
            <a:pPr marL="0" indent="0">
              <a:lnSpc>
                <a:spcPct val="100000"/>
              </a:lnSpc>
              <a:buNone/>
            </a:pPr>
            <a:r>
              <a:rPr lang="en-US" dirty="0"/>
              <a:t>The moon watched over the city with a silver glow.</a:t>
            </a:r>
          </a:p>
          <a:p>
            <a:pPr marL="0" indent="0">
              <a:lnSpc>
                <a:spcPct val="100000"/>
              </a:lnSpc>
              <a:buNone/>
            </a:pPr>
            <a:r>
              <a:rPr lang="en-US" dirty="0"/>
              <a:t>The storm angrily lashed out with lightning and thunder.</a:t>
            </a:r>
          </a:p>
          <a:p>
            <a:pPr>
              <a:lnSpc>
                <a:spcPct val="100000"/>
              </a:lnSpc>
            </a:pPr>
            <a:endParaRPr lang="tr-TR" sz="1400" dirty="0"/>
          </a:p>
        </p:txBody>
      </p:sp>
      <p:pic>
        <p:nvPicPr>
          <p:cNvPr id="5" name="Picture 4" descr="dış mekan, doğal manzara, vahşi orman, manzara içeren bir resim&#10;&#10;Açıklama otomatik olarak oluşturuldu">
            <a:extLst>
              <a:ext uri="{FF2B5EF4-FFF2-40B4-BE49-F238E27FC236}">
                <a16:creationId xmlns:a16="http://schemas.microsoft.com/office/drawing/2014/main" id="{571073B9-5C5F-F101-1AFB-D79D008250FA}"/>
              </a:ext>
            </a:extLst>
          </p:cNvPr>
          <p:cNvPicPr>
            <a:picLocks noChangeAspect="1"/>
          </p:cNvPicPr>
          <p:nvPr/>
        </p:nvPicPr>
        <p:blipFill rotWithShape="1">
          <a:blip r:embed="rId2"/>
          <a:srcRect l="20414" r="31230" b="1"/>
          <a:stretch/>
        </p:blipFill>
        <p:spPr>
          <a:xfrm>
            <a:off x="6309311" y="1"/>
            <a:ext cx="5899302" cy="6862230"/>
          </a:xfrm>
          <a:custGeom>
            <a:avLst/>
            <a:gdLst/>
            <a:ahLst/>
            <a:cxnLst/>
            <a:rect l="l" t="t" r="r" b="b"/>
            <a:pathLst>
              <a:path w="5923149" h="6857997">
                <a:moveTo>
                  <a:pt x="320173" y="0"/>
                </a:moveTo>
                <a:lnTo>
                  <a:pt x="5923149" y="0"/>
                </a:lnTo>
                <a:lnTo>
                  <a:pt x="5923149" y="6857997"/>
                </a:lnTo>
                <a:lnTo>
                  <a:pt x="1111789" y="6857997"/>
                </a:lnTo>
                <a:lnTo>
                  <a:pt x="1106562" y="6546368"/>
                </a:lnTo>
                <a:cubicBezTo>
                  <a:pt x="1000021" y="3425651"/>
                  <a:pt x="-688878" y="3321843"/>
                  <a:pt x="320173" y="0"/>
                </a:cubicBezTo>
                <a:close/>
              </a:path>
            </a:pathLst>
          </a:custGeom>
        </p:spPr>
      </p:pic>
    </p:spTree>
    <p:extLst>
      <p:ext uri="{BB962C8B-B14F-4D97-AF65-F5344CB8AC3E}">
        <p14:creationId xmlns:p14="http://schemas.microsoft.com/office/powerpoint/2010/main" val="3852475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randview"/>
              <a:ea typeface="+mn-ea"/>
              <a:cs typeface="+mn-cs"/>
            </a:endParaRPr>
          </a:p>
        </p:txBody>
      </p:sp>
      <p:pic>
        <p:nvPicPr>
          <p:cNvPr id="7" name="Picture 6" descr="Two coloured ropes tied to a carabiner">
            <a:extLst>
              <a:ext uri="{FF2B5EF4-FFF2-40B4-BE49-F238E27FC236}">
                <a16:creationId xmlns:a16="http://schemas.microsoft.com/office/drawing/2014/main" id="{29D310B4-F129-E288-8C9E-B804D911A185}"/>
              </a:ext>
            </a:extLst>
          </p:cNvPr>
          <p:cNvPicPr>
            <a:picLocks noChangeAspect="1"/>
          </p:cNvPicPr>
          <p:nvPr/>
        </p:nvPicPr>
        <p:blipFill rotWithShape="1">
          <a:blip r:embed="rId2"/>
          <a:srcRect t="10168" b="5562"/>
          <a:stretch/>
        </p:blipFill>
        <p:spPr>
          <a:xfrm>
            <a:off x="20" y="10"/>
            <a:ext cx="12191980" cy="6857989"/>
          </a:xfrm>
          <a:prstGeom prst="rect">
            <a:avLst/>
          </a:prstGeom>
        </p:spPr>
      </p:pic>
      <p:sp>
        <p:nvSpPr>
          <p:cNvPr id="13" name="Flowchart: Document 12">
            <a:extLst>
              <a:ext uri="{FF2B5EF4-FFF2-40B4-BE49-F238E27FC236}">
                <a16:creationId xmlns:a16="http://schemas.microsoft.com/office/drawing/2014/main" id="{D22FBD32-C88A-4C1D-BC76-613A93944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4804" y="304807"/>
            <a:ext cx="6858000" cy="6248391"/>
          </a:xfrm>
          <a:prstGeom prst="flowChartDocumen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randview"/>
              <a:ea typeface="+mn-ea"/>
              <a:cs typeface="+mn-cs"/>
            </a:endParaRPr>
          </a:p>
        </p:txBody>
      </p:sp>
      <p:sp>
        <p:nvSpPr>
          <p:cNvPr id="4" name="Başlık 3">
            <a:extLst>
              <a:ext uri="{FF2B5EF4-FFF2-40B4-BE49-F238E27FC236}">
                <a16:creationId xmlns:a16="http://schemas.microsoft.com/office/drawing/2014/main" id="{21325318-EE7B-4E20-2067-D724F2CCBDAA}"/>
              </a:ext>
            </a:extLst>
          </p:cNvPr>
          <p:cNvSpPr>
            <a:spLocks noGrp="1"/>
          </p:cNvSpPr>
          <p:nvPr>
            <p:ph type="ctrTitle"/>
          </p:nvPr>
        </p:nvSpPr>
        <p:spPr>
          <a:xfrm>
            <a:off x="691078" y="722902"/>
            <a:ext cx="4225893" cy="3077253"/>
          </a:xfrm>
        </p:spPr>
        <p:txBody>
          <a:bodyPr>
            <a:normAutofit/>
          </a:bodyPr>
          <a:lstStyle/>
          <a:p>
            <a:r>
              <a:rPr lang="en-GB" b="1">
                <a:effectLst/>
                <a:latin typeface="Times New Roman" panose="02020603050405020304" pitchFamily="18" charset="0"/>
                <a:ea typeface="Calibri" panose="020F0502020204030204" pitchFamily="34" charset="0"/>
              </a:rPr>
              <a:t>Simile</a:t>
            </a:r>
            <a:endParaRPr lang="tr-TR" dirty="0"/>
          </a:p>
        </p:txBody>
      </p:sp>
      <p:sp>
        <p:nvSpPr>
          <p:cNvPr id="5" name="Alt Başlık 4">
            <a:extLst>
              <a:ext uri="{FF2B5EF4-FFF2-40B4-BE49-F238E27FC236}">
                <a16:creationId xmlns:a16="http://schemas.microsoft.com/office/drawing/2014/main" id="{540E3DF7-4B45-03B6-A5F8-778E330CB850}"/>
              </a:ext>
            </a:extLst>
          </p:cNvPr>
          <p:cNvSpPr>
            <a:spLocks noGrp="1"/>
          </p:cNvSpPr>
          <p:nvPr>
            <p:ph type="subTitle" idx="1"/>
          </p:nvPr>
        </p:nvSpPr>
        <p:spPr>
          <a:xfrm>
            <a:off x="691077" y="3971875"/>
            <a:ext cx="5557313" cy="2190707"/>
          </a:xfrm>
        </p:spPr>
        <p:txBody>
          <a:bodyPr>
            <a:normAutofit/>
          </a:bodyPr>
          <a:lstStyle/>
          <a:p>
            <a:r>
              <a:rPr lang="en-GB" kern="100" dirty="0">
                <a:effectLst/>
                <a:latin typeface="Times New Roman" panose="02020603050405020304" pitchFamily="18" charset="0"/>
                <a:ea typeface="Calibri" panose="020F0502020204030204" pitchFamily="34" charset="0"/>
                <a:cs typeface="Times New Roman" panose="02020603050405020304" pitchFamily="18" charset="0"/>
              </a:rPr>
              <a:t>Simile is a literary device that compares two unlike things using "like" or "as" to create a vivid and descriptive image.</a:t>
            </a:r>
            <a:endParaRPr lang="tr-TR"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53499997-BC46-4896-AEA5-37EC629D22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6" name="Straight Connector 15">
              <a:extLst>
                <a:ext uri="{FF2B5EF4-FFF2-40B4-BE49-F238E27FC236}">
                  <a16:creationId xmlns:a16="http://schemas.microsoft.com/office/drawing/2014/main" id="{ADA461E0-415F-4E8B-8B08-2C975693D3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D1EDD03-89DD-456E-BB53-FA43BE25A3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A76E89-A44E-4207-8F8A-F853ED8A3B8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C81BA9D-E2BC-4AD2-B816-5DE100BC85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155025-B3E7-46D2-B556-80A8E9083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AAE4CEE-0410-46B5-B649-E3754C5394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6DDB39-DB80-43C8-A5AF-24AE5841B69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F3BE8C2-40CB-46C0-9536-BA1C51AF92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2D5D2E-1F38-48BC-B038-9DA190B8713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289E300-BEF0-4977-919B-F3367CF876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2B4899-7298-454D-90B9-382ACAEAA8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6FBE75-F4D3-48DD-85D2-593D0C1B37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586789-549A-4D87-8967-6DCD5DEDF6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66293A2-B541-4BE7-8C99-1B730BB4DA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938820-6D84-479D-B608-354903781A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8EE07FC-6A61-4C78-BAF6-86E2FD5435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C4E5A61-6E0E-44DD-B47E-9547F3A540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48B355A-1131-4815-881C-3949360FA2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73D903E-5A72-42B5-B741-95081B06E2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769BB5-F1CF-4A57-A2E8-2ED9F9DDF0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4F9ABF1-4E55-4D70-ACF2-DB7D62C7D4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FD75E62-63B6-4237-88D5-02A90DDFA1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6A41C83-58E2-4EE6-864C-DB7DE375A9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1162541-E8F8-4926-91B8-AD9F514156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3E6FB3D-A8E2-4B96-B87B-EEEC499F83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0766009-515D-4494-BFF6-AC554CBCD02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4C1372F-2169-48C6-8AEB-411E8405B25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73FA4F1-4239-4336-BB84-8E3BBCD7F5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E90E0AA-C864-445E-AC17-96D1C90CBE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D4D2F48-C2BF-4C1C-82B9-FEB42F3CD8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45">
              <a:extLst>
                <a:ext uri="{FF2B5EF4-FFF2-40B4-BE49-F238E27FC236}">
                  <a16:creationId xmlns:a16="http://schemas.microsoft.com/office/drawing/2014/main" id="{96BB855D-6213-4C07-A21A-F0250B89F9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927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51" name="Group 50">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52" name="Straight Connector 51">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Başlık 1">
            <a:extLst>
              <a:ext uri="{FF2B5EF4-FFF2-40B4-BE49-F238E27FC236}">
                <a16:creationId xmlns:a16="http://schemas.microsoft.com/office/drawing/2014/main" id="{72E52307-8E63-5E46-E289-7DAB7788157C}"/>
              </a:ext>
            </a:extLst>
          </p:cNvPr>
          <p:cNvSpPr>
            <a:spLocks noGrp="1"/>
          </p:cNvSpPr>
          <p:nvPr>
            <p:ph type="title"/>
          </p:nvPr>
        </p:nvSpPr>
        <p:spPr>
          <a:xfrm>
            <a:off x="6088653" y="725952"/>
            <a:ext cx="4927425" cy="1003458"/>
          </a:xfrm>
        </p:spPr>
        <p:txBody>
          <a:bodyPr>
            <a:normAutofit/>
          </a:bodyPr>
          <a:lstStyle/>
          <a:p>
            <a:r>
              <a:rPr lang="en-US" dirty="0"/>
              <a:t>Examples: </a:t>
            </a:r>
            <a:endParaRPr lang="tr-TR" dirty="0"/>
          </a:p>
        </p:txBody>
      </p:sp>
      <p:pic>
        <p:nvPicPr>
          <p:cNvPr id="5" name="Picture 4" descr="Close-up of an oar in a lake">
            <a:extLst>
              <a:ext uri="{FF2B5EF4-FFF2-40B4-BE49-F238E27FC236}">
                <a16:creationId xmlns:a16="http://schemas.microsoft.com/office/drawing/2014/main" id="{37050BCD-D099-AE29-F2F7-91F6B67C3071}"/>
              </a:ext>
            </a:extLst>
          </p:cNvPr>
          <p:cNvPicPr>
            <a:picLocks noChangeAspect="1"/>
          </p:cNvPicPr>
          <p:nvPr/>
        </p:nvPicPr>
        <p:blipFill rotWithShape="1">
          <a:blip r:embed="rId2"/>
          <a:srcRect l="30151" r="12862" b="-1"/>
          <a:stretch/>
        </p:blipFill>
        <p:spPr>
          <a:xfrm>
            <a:off x="1" y="10"/>
            <a:ext cx="5854890" cy="6857990"/>
          </a:xfrm>
          <a:custGeom>
            <a:avLst/>
            <a:gdLst/>
            <a:ahLst/>
            <a:cxnLst/>
            <a:rect l="l" t="t" r="r" b="b"/>
            <a:pathLst>
              <a:path w="6036633" h="6858000">
                <a:moveTo>
                  <a:pt x="0" y="0"/>
                </a:moveTo>
                <a:lnTo>
                  <a:pt x="5782584" y="0"/>
                </a:lnTo>
                <a:lnTo>
                  <a:pt x="5847735" y="280891"/>
                </a:lnTo>
                <a:cubicBezTo>
                  <a:pt x="6512611" y="3337011"/>
                  <a:pt x="5215360" y="3533975"/>
                  <a:pt x="5130974" y="6590095"/>
                </a:cubicBezTo>
                <a:lnTo>
                  <a:pt x="5127340" y="6858000"/>
                </a:lnTo>
                <a:lnTo>
                  <a:pt x="0" y="6858000"/>
                </a:lnTo>
                <a:close/>
              </a:path>
            </a:pathLst>
          </a:custGeom>
        </p:spPr>
      </p:pic>
      <p:sp>
        <p:nvSpPr>
          <p:cNvPr id="84" name="Right Triangle 83">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6297339" y="-29262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3" name="İçerik Yer Tutucusu 2">
            <a:extLst>
              <a:ext uri="{FF2B5EF4-FFF2-40B4-BE49-F238E27FC236}">
                <a16:creationId xmlns:a16="http://schemas.microsoft.com/office/drawing/2014/main" id="{2632BA85-F60B-16A3-E51C-9819788048D8}"/>
              </a:ext>
            </a:extLst>
          </p:cNvPr>
          <p:cNvSpPr>
            <a:spLocks noGrp="1"/>
          </p:cNvSpPr>
          <p:nvPr>
            <p:ph idx="1"/>
          </p:nvPr>
        </p:nvSpPr>
        <p:spPr>
          <a:xfrm>
            <a:off x="5895917" y="2210681"/>
            <a:ext cx="6312696" cy="3921366"/>
          </a:xfrm>
        </p:spPr>
        <p:txBody>
          <a:bodyPr>
            <a:normAutofit/>
          </a:bodyPr>
          <a:lstStyle/>
          <a:p>
            <a:pPr marL="0" indent="0">
              <a:lnSpc>
                <a:spcPct val="100000"/>
              </a:lnSpc>
              <a:spcBef>
                <a:spcPts val="300"/>
              </a:spcBef>
              <a:buNone/>
            </a:pPr>
            <a:r>
              <a:rPr lang="en-US" dirty="0"/>
              <a:t>Her smile was as bright as the sun.</a:t>
            </a:r>
          </a:p>
          <a:p>
            <a:pPr marL="0" indent="0">
              <a:lnSpc>
                <a:spcPct val="100000"/>
              </a:lnSpc>
              <a:spcBef>
                <a:spcPts val="300"/>
              </a:spcBef>
              <a:buNone/>
            </a:pPr>
            <a:r>
              <a:rPr lang="en-US" dirty="0"/>
              <a:t>The water in the lake was as clear as crystal.</a:t>
            </a:r>
          </a:p>
          <a:p>
            <a:pPr marL="0" indent="0">
              <a:lnSpc>
                <a:spcPct val="100000"/>
              </a:lnSpc>
              <a:spcBef>
                <a:spcPts val="300"/>
              </a:spcBef>
              <a:buNone/>
            </a:pPr>
            <a:r>
              <a:rPr lang="en-US" dirty="0"/>
              <a:t>He fought like a lion on the battlefield.</a:t>
            </a:r>
          </a:p>
          <a:p>
            <a:pPr marL="0" indent="0">
              <a:lnSpc>
                <a:spcPct val="100000"/>
              </a:lnSpc>
              <a:spcBef>
                <a:spcPts val="300"/>
              </a:spcBef>
              <a:buNone/>
            </a:pPr>
            <a:r>
              <a:rPr lang="en-US" dirty="0"/>
              <a:t>Her hair was as black as midnight.</a:t>
            </a:r>
          </a:p>
          <a:p>
            <a:pPr marL="0" indent="0">
              <a:lnSpc>
                <a:spcPct val="100000"/>
              </a:lnSpc>
              <a:spcBef>
                <a:spcPts val="300"/>
              </a:spcBef>
              <a:buNone/>
            </a:pPr>
            <a:r>
              <a:rPr lang="en-US" dirty="0"/>
              <a:t>The car roared down the highway like a thunderstorm.</a:t>
            </a:r>
          </a:p>
          <a:p>
            <a:pPr marL="0" indent="0">
              <a:lnSpc>
                <a:spcPct val="100000"/>
              </a:lnSpc>
              <a:spcBef>
                <a:spcPts val="300"/>
              </a:spcBef>
              <a:buNone/>
            </a:pPr>
            <a:r>
              <a:rPr lang="en-US" dirty="0"/>
              <a:t>The old man's voice trembled like a leaf in the wind.</a:t>
            </a:r>
          </a:p>
          <a:p>
            <a:pPr marL="0" indent="0">
              <a:lnSpc>
                <a:spcPct val="100000"/>
              </a:lnSpc>
              <a:spcBef>
                <a:spcPts val="300"/>
              </a:spcBef>
              <a:buNone/>
            </a:pPr>
            <a:r>
              <a:rPr lang="en-US" dirty="0"/>
              <a:t>The teacher's patience was as endless as the ocean.</a:t>
            </a:r>
          </a:p>
          <a:p>
            <a:pPr marL="0" indent="0">
              <a:lnSpc>
                <a:spcPct val="100000"/>
              </a:lnSpc>
              <a:spcBef>
                <a:spcPts val="300"/>
              </a:spcBef>
              <a:buNone/>
            </a:pPr>
            <a:r>
              <a:rPr lang="en-US" dirty="0"/>
              <a:t>Her laughter rang out like a bell in the quiet room.</a:t>
            </a:r>
          </a:p>
          <a:p>
            <a:pPr marL="0" indent="0">
              <a:lnSpc>
                <a:spcPct val="100000"/>
              </a:lnSpc>
              <a:buNone/>
            </a:pPr>
            <a:endParaRPr lang="tr-TR" sz="1600" dirty="0"/>
          </a:p>
        </p:txBody>
      </p:sp>
    </p:spTree>
    <p:extLst>
      <p:ext uri="{BB962C8B-B14F-4D97-AF65-F5344CB8AC3E}">
        <p14:creationId xmlns:p14="http://schemas.microsoft.com/office/powerpoint/2010/main" val="2935557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Başlık 3">
            <a:extLst>
              <a:ext uri="{FF2B5EF4-FFF2-40B4-BE49-F238E27FC236}">
                <a16:creationId xmlns:a16="http://schemas.microsoft.com/office/drawing/2014/main" id="{15A60D69-D6AA-EF62-5F09-588F45CF034B}"/>
              </a:ext>
            </a:extLst>
          </p:cNvPr>
          <p:cNvSpPr>
            <a:spLocks noGrp="1"/>
          </p:cNvSpPr>
          <p:nvPr>
            <p:ph type="title"/>
          </p:nvPr>
        </p:nvSpPr>
        <p:spPr>
          <a:xfrm>
            <a:off x="4654296" y="329184"/>
            <a:ext cx="6894576" cy="1783080"/>
          </a:xfrm>
        </p:spPr>
        <p:txBody>
          <a:bodyPr anchor="b">
            <a:normAutofit/>
          </a:bodyPr>
          <a:lstStyle/>
          <a:p>
            <a:r>
              <a:rPr lang="tr-TR" sz="5400" dirty="0" err="1"/>
              <a:t>Example</a:t>
            </a:r>
            <a:endParaRPr lang="tr-TR" sz="5400" dirty="0"/>
          </a:p>
        </p:txBody>
      </p:sp>
      <p:pic>
        <p:nvPicPr>
          <p:cNvPr id="9" name="Picture 6" descr="Abstract blurred public library with bookshelves">
            <a:extLst>
              <a:ext uri="{FF2B5EF4-FFF2-40B4-BE49-F238E27FC236}">
                <a16:creationId xmlns:a16="http://schemas.microsoft.com/office/drawing/2014/main" id="{63A7566E-E62D-D1F8-F2CD-51E109C8F294}"/>
              </a:ext>
            </a:extLst>
          </p:cNvPr>
          <p:cNvPicPr>
            <a:picLocks noChangeAspect="1"/>
          </p:cNvPicPr>
          <p:nvPr/>
        </p:nvPicPr>
        <p:blipFill rotWithShape="1">
          <a:blip r:embed="rId2"/>
          <a:srcRect l="19108" r="41447"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29"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çerik Yer Tutucusu 4">
            <a:extLst>
              <a:ext uri="{FF2B5EF4-FFF2-40B4-BE49-F238E27FC236}">
                <a16:creationId xmlns:a16="http://schemas.microsoft.com/office/drawing/2014/main" id="{314C83C4-AD86-C433-C823-9E84D907EFD4}"/>
              </a:ext>
            </a:extLst>
          </p:cNvPr>
          <p:cNvSpPr>
            <a:spLocks noGrp="1"/>
          </p:cNvSpPr>
          <p:nvPr>
            <p:ph idx="1"/>
          </p:nvPr>
        </p:nvSpPr>
        <p:spPr>
          <a:xfrm>
            <a:off x="4654296" y="2706624"/>
            <a:ext cx="6894576" cy="3483864"/>
          </a:xfrm>
        </p:spPr>
        <p:txBody>
          <a:bodyPr>
            <a:normAutofit fontScale="92500" lnSpcReduction="20000"/>
          </a:bodyPr>
          <a:lstStyle/>
          <a:p>
            <a:pPr marL="0" indent="0">
              <a:buNone/>
            </a:pPr>
            <a:r>
              <a:rPr lang="tr-TR" sz="2400" b="1" dirty="0">
                <a:solidFill>
                  <a:srgbClr val="CB05AA"/>
                </a:solidFill>
              </a:rPr>
              <a:t>When </a:t>
            </a:r>
            <a:r>
              <a:rPr lang="tr-TR" sz="2400" b="1" dirty="0" err="1">
                <a:solidFill>
                  <a:srgbClr val="CB05AA"/>
                </a:solidFill>
              </a:rPr>
              <a:t>she</a:t>
            </a:r>
            <a:r>
              <a:rPr lang="tr-TR" sz="2400" b="1" dirty="0">
                <a:solidFill>
                  <a:srgbClr val="CB05AA"/>
                </a:solidFill>
              </a:rPr>
              <a:t> </a:t>
            </a:r>
            <a:r>
              <a:rPr lang="tr-TR" sz="2400" b="1" dirty="0" err="1">
                <a:solidFill>
                  <a:srgbClr val="CB05AA"/>
                </a:solidFill>
              </a:rPr>
              <a:t>entered</a:t>
            </a:r>
            <a:r>
              <a:rPr lang="tr-TR" sz="2400" b="1" dirty="0">
                <a:solidFill>
                  <a:srgbClr val="CB05AA"/>
                </a:solidFill>
              </a:rPr>
              <a:t> </a:t>
            </a:r>
            <a:r>
              <a:rPr lang="tr-TR" sz="2400" b="1" dirty="0" err="1">
                <a:solidFill>
                  <a:srgbClr val="CB05AA"/>
                </a:solidFill>
              </a:rPr>
              <a:t>the</a:t>
            </a:r>
            <a:r>
              <a:rPr lang="tr-TR" sz="2400" b="1" dirty="0">
                <a:solidFill>
                  <a:srgbClr val="CB05AA"/>
                </a:solidFill>
              </a:rPr>
              <a:t> </a:t>
            </a:r>
            <a:r>
              <a:rPr lang="tr-TR" sz="2400" b="1" dirty="0" err="1">
                <a:solidFill>
                  <a:srgbClr val="CB05AA"/>
                </a:solidFill>
              </a:rPr>
              <a:t>room</a:t>
            </a:r>
            <a:r>
              <a:rPr lang="tr-TR" sz="2400" b="1" dirty="0">
                <a:solidFill>
                  <a:srgbClr val="CB05AA"/>
                </a:solidFill>
              </a:rPr>
              <a:t>, </a:t>
            </a:r>
            <a:r>
              <a:rPr lang="tr-TR" sz="2400" b="1" dirty="0" err="1">
                <a:solidFill>
                  <a:srgbClr val="CB05AA"/>
                </a:solidFill>
              </a:rPr>
              <a:t>she</a:t>
            </a:r>
            <a:r>
              <a:rPr lang="tr-TR" sz="2400" b="1" dirty="0">
                <a:solidFill>
                  <a:srgbClr val="CB05AA"/>
                </a:solidFill>
              </a:rPr>
              <a:t> </a:t>
            </a:r>
            <a:r>
              <a:rPr lang="tr-TR" sz="2400" b="1" dirty="0" err="1">
                <a:solidFill>
                  <a:srgbClr val="CB05AA"/>
                </a:solidFill>
              </a:rPr>
              <a:t>saw</a:t>
            </a:r>
            <a:r>
              <a:rPr lang="tr-TR" sz="2400" b="1" dirty="0">
                <a:solidFill>
                  <a:srgbClr val="CB05AA"/>
                </a:solidFill>
              </a:rPr>
              <a:t> a </a:t>
            </a:r>
            <a:r>
              <a:rPr lang="tr-TR" sz="2400" b="1" dirty="0" err="1">
                <a:solidFill>
                  <a:srgbClr val="CB05AA"/>
                </a:solidFill>
              </a:rPr>
              <a:t>screen</a:t>
            </a:r>
            <a:r>
              <a:rPr lang="tr-TR" sz="2400" b="1" dirty="0">
                <a:solidFill>
                  <a:srgbClr val="CB05AA"/>
                </a:solidFill>
              </a:rPr>
              <a:t>.</a:t>
            </a:r>
          </a:p>
          <a:p>
            <a:pPr marL="0" indent="0">
              <a:buNone/>
            </a:pPr>
            <a:r>
              <a:rPr lang="tr-TR" sz="2400" dirty="0"/>
              <a:t>=&gt; When </a:t>
            </a:r>
            <a:r>
              <a:rPr lang="tr-TR" sz="2400" dirty="0" err="1"/>
              <a:t>she</a:t>
            </a:r>
            <a:r>
              <a:rPr lang="tr-TR" sz="2400" dirty="0"/>
              <a:t> </a:t>
            </a:r>
            <a:r>
              <a:rPr lang="tr-TR" sz="2400" dirty="0" err="1"/>
              <a:t>entered</a:t>
            </a:r>
            <a:r>
              <a:rPr lang="tr-TR" sz="2400" dirty="0"/>
              <a:t> </a:t>
            </a:r>
            <a:r>
              <a:rPr lang="tr-TR" sz="2400" dirty="0" err="1"/>
              <a:t>the</a:t>
            </a:r>
            <a:r>
              <a:rPr lang="tr-TR" sz="2400" dirty="0"/>
              <a:t> </a:t>
            </a:r>
            <a:r>
              <a:rPr lang="tr-TR" sz="2400" dirty="0" err="1">
                <a:highlight>
                  <a:srgbClr val="FFFF00"/>
                </a:highlight>
              </a:rPr>
              <a:t>dark</a:t>
            </a:r>
            <a:r>
              <a:rPr lang="tr-TR" sz="2400" dirty="0"/>
              <a:t> </a:t>
            </a:r>
            <a:r>
              <a:rPr lang="tr-TR" sz="2400" dirty="0" err="1"/>
              <a:t>room</a:t>
            </a:r>
            <a:r>
              <a:rPr lang="tr-TR" sz="2400" dirty="0"/>
              <a:t>, </a:t>
            </a:r>
            <a:r>
              <a:rPr lang="tr-TR" sz="2400" dirty="0" err="1"/>
              <a:t>she</a:t>
            </a:r>
            <a:r>
              <a:rPr lang="tr-TR" sz="2400" dirty="0"/>
              <a:t> </a:t>
            </a:r>
            <a:r>
              <a:rPr lang="tr-TR" sz="2400" dirty="0" err="1"/>
              <a:t>saw</a:t>
            </a:r>
            <a:r>
              <a:rPr lang="tr-TR" sz="2400" dirty="0"/>
              <a:t> a </a:t>
            </a:r>
            <a:r>
              <a:rPr lang="tr-TR" sz="2400" dirty="0" err="1">
                <a:highlight>
                  <a:srgbClr val="FFFF00"/>
                </a:highlight>
              </a:rPr>
              <a:t>rectangular</a:t>
            </a:r>
            <a:r>
              <a:rPr lang="tr-TR" sz="2400" dirty="0"/>
              <a:t> </a:t>
            </a:r>
            <a:r>
              <a:rPr lang="tr-TR" sz="2400" dirty="0" err="1"/>
              <a:t>object</a:t>
            </a:r>
            <a:r>
              <a:rPr lang="tr-TR" sz="2400" dirty="0"/>
              <a:t>.</a:t>
            </a:r>
          </a:p>
          <a:p>
            <a:pPr marL="0" indent="0">
              <a:buNone/>
            </a:pPr>
            <a:r>
              <a:rPr lang="tr-TR" sz="2400" dirty="0"/>
              <a:t>=&gt; When </a:t>
            </a:r>
            <a:r>
              <a:rPr lang="tr-TR" sz="2400" dirty="0" err="1"/>
              <a:t>she</a:t>
            </a:r>
            <a:r>
              <a:rPr lang="tr-TR" sz="2400" dirty="0"/>
              <a:t> </a:t>
            </a:r>
            <a:r>
              <a:rPr lang="tr-TR" sz="2400" dirty="0" err="1"/>
              <a:t>entered</a:t>
            </a:r>
            <a:r>
              <a:rPr lang="tr-TR" sz="2400" dirty="0"/>
              <a:t> </a:t>
            </a:r>
            <a:r>
              <a:rPr lang="tr-TR" sz="2400" dirty="0" err="1"/>
              <a:t>the</a:t>
            </a:r>
            <a:r>
              <a:rPr lang="tr-TR" sz="2400" dirty="0"/>
              <a:t> </a:t>
            </a:r>
            <a:r>
              <a:rPr lang="tr-TR" sz="2400" dirty="0" err="1"/>
              <a:t>dark</a:t>
            </a:r>
            <a:r>
              <a:rPr lang="tr-TR" sz="2400" dirty="0"/>
              <a:t> </a:t>
            </a:r>
            <a:r>
              <a:rPr lang="tr-TR" sz="2400" dirty="0" err="1"/>
              <a:t>room</a:t>
            </a:r>
            <a:r>
              <a:rPr lang="tr-TR" sz="2400" dirty="0"/>
              <a:t>, </a:t>
            </a:r>
            <a:r>
              <a:rPr lang="tr-TR" sz="2400" dirty="0" err="1"/>
              <a:t>she</a:t>
            </a:r>
            <a:r>
              <a:rPr lang="tr-TR" sz="2400" dirty="0"/>
              <a:t> </a:t>
            </a:r>
            <a:r>
              <a:rPr lang="tr-TR" sz="2400" dirty="0" err="1"/>
              <a:t>saw</a:t>
            </a:r>
            <a:r>
              <a:rPr lang="tr-TR" sz="2400" dirty="0"/>
              <a:t> a </a:t>
            </a:r>
            <a:r>
              <a:rPr lang="tr-TR" sz="2400" dirty="0" err="1"/>
              <a:t>rectangular</a:t>
            </a:r>
            <a:r>
              <a:rPr lang="tr-TR" sz="2400" dirty="0"/>
              <a:t> </a:t>
            </a:r>
            <a:r>
              <a:rPr lang="tr-TR" sz="2400" dirty="0" err="1"/>
              <a:t>object</a:t>
            </a:r>
            <a:r>
              <a:rPr lang="tr-TR" sz="2400" dirty="0"/>
              <a:t> </a:t>
            </a:r>
            <a:r>
              <a:rPr lang="tr-TR" sz="2400" dirty="0" err="1"/>
              <a:t>and</a:t>
            </a:r>
            <a:r>
              <a:rPr lang="tr-TR" sz="2400" dirty="0"/>
              <a:t> </a:t>
            </a:r>
            <a:r>
              <a:rPr lang="tr-TR" sz="2400" dirty="0" err="1"/>
              <a:t>this</a:t>
            </a:r>
            <a:r>
              <a:rPr lang="tr-TR" sz="2400" dirty="0"/>
              <a:t> </a:t>
            </a:r>
            <a:r>
              <a:rPr lang="tr-TR" sz="2400" dirty="0" err="1"/>
              <a:t>object</a:t>
            </a:r>
            <a:r>
              <a:rPr lang="tr-TR" sz="2400" dirty="0"/>
              <a:t> is </a:t>
            </a:r>
            <a:r>
              <a:rPr lang="tr-TR" sz="2400" dirty="0" err="1">
                <a:highlight>
                  <a:srgbClr val="FFFF00"/>
                </a:highlight>
              </a:rPr>
              <a:t>like</a:t>
            </a:r>
            <a:r>
              <a:rPr lang="tr-TR" sz="2400" dirty="0"/>
              <a:t> a </a:t>
            </a:r>
            <a:r>
              <a:rPr lang="tr-TR" sz="2400" dirty="0" err="1"/>
              <a:t>screen</a:t>
            </a:r>
            <a:r>
              <a:rPr lang="tr-TR" sz="2400" dirty="0"/>
              <a:t>.</a:t>
            </a:r>
          </a:p>
          <a:p>
            <a:pPr marL="0" indent="0">
              <a:buNone/>
            </a:pPr>
            <a:r>
              <a:rPr lang="tr-TR" sz="2400" dirty="0"/>
              <a:t>=&gt; When </a:t>
            </a:r>
            <a:r>
              <a:rPr lang="tr-TR" sz="2400" dirty="0" err="1"/>
              <a:t>she</a:t>
            </a:r>
            <a:r>
              <a:rPr lang="tr-TR" sz="2400" dirty="0"/>
              <a:t> </a:t>
            </a:r>
            <a:r>
              <a:rPr lang="tr-TR" sz="2400" dirty="0" err="1"/>
              <a:t>entered</a:t>
            </a:r>
            <a:r>
              <a:rPr lang="tr-TR" sz="2400" dirty="0"/>
              <a:t> </a:t>
            </a:r>
            <a:r>
              <a:rPr lang="tr-TR" sz="2400" dirty="0" err="1"/>
              <a:t>the</a:t>
            </a:r>
            <a:r>
              <a:rPr lang="tr-TR" sz="2400" dirty="0"/>
              <a:t> </a:t>
            </a:r>
            <a:r>
              <a:rPr lang="tr-TR" sz="2400" dirty="0" err="1">
                <a:highlight>
                  <a:srgbClr val="FFFF00"/>
                </a:highlight>
              </a:rPr>
              <a:t>brown-coloured</a:t>
            </a:r>
            <a:r>
              <a:rPr lang="tr-TR" sz="2400" dirty="0"/>
              <a:t> </a:t>
            </a:r>
            <a:r>
              <a:rPr lang="tr-TR" sz="2400" dirty="0" err="1">
                <a:highlight>
                  <a:srgbClr val="FFFF00"/>
                </a:highlight>
              </a:rPr>
              <a:t>strange</a:t>
            </a:r>
            <a:r>
              <a:rPr lang="tr-TR" sz="2400" dirty="0"/>
              <a:t> </a:t>
            </a:r>
            <a:r>
              <a:rPr lang="tr-TR" sz="2400" dirty="0" err="1"/>
              <a:t>room</a:t>
            </a:r>
            <a:r>
              <a:rPr lang="tr-TR" sz="2400" dirty="0"/>
              <a:t>, </a:t>
            </a:r>
            <a:r>
              <a:rPr lang="tr-TR" sz="2400" dirty="0" err="1"/>
              <a:t>she</a:t>
            </a:r>
            <a:r>
              <a:rPr lang="tr-TR" sz="2400" dirty="0"/>
              <a:t> </a:t>
            </a:r>
            <a:r>
              <a:rPr lang="tr-TR" sz="2400" dirty="0" err="1">
                <a:highlight>
                  <a:srgbClr val="FFFF00"/>
                </a:highlight>
              </a:rPr>
              <a:t>shockingly</a:t>
            </a:r>
            <a:r>
              <a:rPr lang="tr-TR" sz="2400" dirty="0"/>
              <a:t> </a:t>
            </a:r>
            <a:r>
              <a:rPr lang="tr-TR" sz="2400" dirty="0" err="1"/>
              <a:t>realised</a:t>
            </a:r>
            <a:r>
              <a:rPr lang="tr-TR" sz="2400" dirty="0"/>
              <a:t> a </a:t>
            </a:r>
            <a:r>
              <a:rPr lang="tr-TR" sz="2400" dirty="0" err="1"/>
              <a:t>rectangular</a:t>
            </a:r>
            <a:r>
              <a:rPr lang="tr-TR" sz="2400" dirty="0"/>
              <a:t> </a:t>
            </a:r>
            <a:r>
              <a:rPr lang="tr-TR" sz="2400" dirty="0" err="1"/>
              <a:t>object</a:t>
            </a:r>
            <a:r>
              <a:rPr lang="tr-TR" sz="2400" dirty="0"/>
              <a:t> </a:t>
            </a:r>
            <a:r>
              <a:rPr lang="tr-TR" sz="2400" dirty="0" err="1"/>
              <a:t>that</a:t>
            </a:r>
            <a:r>
              <a:rPr lang="tr-TR" sz="2400" dirty="0"/>
              <a:t> </a:t>
            </a:r>
            <a:r>
              <a:rPr lang="tr-TR" sz="2400" dirty="0" err="1"/>
              <a:t>looks</a:t>
            </a:r>
            <a:r>
              <a:rPr lang="tr-TR" sz="2400" dirty="0"/>
              <a:t> </a:t>
            </a:r>
            <a:r>
              <a:rPr lang="tr-TR" sz="2400" dirty="0" err="1">
                <a:highlight>
                  <a:srgbClr val="FFFF00"/>
                </a:highlight>
              </a:rPr>
              <a:t>like</a:t>
            </a:r>
            <a:r>
              <a:rPr lang="tr-TR" sz="2400" dirty="0"/>
              <a:t> a </a:t>
            </a:r>
            <a:r>
              <a:rPr lang="tr-TR" sz="2400" dirty="0" err="1">
                <a:highlight>
                  <a:srgbClr val="FFFF00"/>
                </a:highlight>
              </a:rPr>
              <a:t>wide</a:t>
            </a:r>
            <a:r>
              <a:rPr lang="tr-TR" sz="2400" dirty="0"/>
              <a:t> tele-</a:t>
            </a:r>
            <a:r>
              <a:rPr lang="tr-TR" sz="2400" dirty="0" err="1"/>
              <a:t>screen</a:t>
            </a:r>
            <a:r>
              <a:rPr lang="tr-TR" sz="2400" dirty="0"/>
              <a:t>.</a:t>
            </a:r>
          </a:p>
          <a:p>
            <a:pPr marL="0" indent="0">
              <a:buNone/>
            </a:pPr>
            <a:r>
              <a:rPr lang="tr-TR" sz="2400" dirty="0"/>
              <a:t>=&gt; When </a:t>
            </a:r>
            <a:r>
              <a:rPr lang="tr-TR" sz="2400" dirty="0" err="1"/>
              <a:t>she</a:t>
            </a:r>
            <a:r>
              <a:rPr lang="tr-TR" sz="2400" dirty="0"/>
              <a:t> </a:t>
            </a:r>
            <a:r>
              <a:rPr lang="tr-TR" sz="2400" dirty="0" err="1"/>
              <a:t>entered</a:t>
            </a:r>
            <a:r>
              <a:rPr lang="tr-TR" sz="2400" dirty="0"/>
              <a:t> </a:t>
            </a:r>
            <a:r>
              <a:rPr lang="tr-TR" sz="2400" dirty="0" err="1"/>
              <a:t>the</a:t>
            </a:r>
            <a:r>
              <a:rPr lang="tr-TR" sz="2400" dirty="0"/>
              <a:t> </a:t>
            </a:r>
            <a:r>
              <a:rPr lang="tr-TR" sz="2400" dirty="0" err="1">
                <a:highlight>
                  <a:srgbClr val="FFFF00"/>
                </a:highlight>
              </a:rPr>
              <a:t>brown-coloured</a:t>
            </a:r>
            <a:r>
              <a:rPr lang="tr-TR" sz="2400" dirty="0"/>
              <a:t> </a:t>
            </a:r>
            <a:r>
              <a:rPr lang="tr-TR" sz="2400" dirty="0" err="1">
                <a:highlight>
                  <a:srgbClr val="FFFF00"/>
                </a:highlight>
              </a:rPr>
              <a:t>strange</a:t>
            </a:r>
            <a:r>
              <a:rPr lang="tr-TR" sz="2400" dirty="0"/>
              <a:t> </a:t>
            </a:r>
            <a:r>
              <a:rPr lang="tr-TR" sz="2400" dirty="0" err="1"/>
              <a:t>room</a:t>
            </a:r>
            <a:r>
              <a:rPr lang="tr-TR" sz="2400" dirty="0"/>
              <a:t>, </a:t>
            </a:r>
            <a:r>
              <a:rPr lang="tr-TR" sz="2400" dirty="0" err="1"/>
              <a:t>she</a:t>
            </a:r>
            <a:r>
              <a:rPr lang="tr-TR" sz="2400" dirty="0"/>
              <a:t> </a:t>
            </a:r>
            <a:r>
              <a:rPr lang="tr-TR" sz="2400" dirty="0" err="1">
                <a:highlight>
                  <a:srgbClr val="FFFF00"/>
                </a:highlight>
              </a:rPr>
              <a:t>shockingly</a:t>
            </a:r>
            <a:r>
              <a:rPr lang="tr-TR" sz="2400" dirty="0"/>
              <a:t> </a:t>
            </a:r>
            <a:r>
              <a:rPr lang="tr-TR" sz="2400" dirty="0" err="1"/>
              <a:t>realised</a:t>
            </a:r>
            <a:r>
              <a:rPr lang="tr-TR" sz="2400" dirty="0"/>
              <a:t> a </a:t>
            </a:r>
            <a:r>
              <a:rPr lang="tr-TR" sz="2400" dirty="0" err="1"/>
              <a:t>rectangular</a:t>
            </a:r>
            <a:r>
              <a:rPr lang="tr-TR" sz="2400" dirty="0"/>
              <a:t> </a:t>
            </a:r>
            <a:r>
              <a:rPr lang="tr-TR" sz="2400" dirty="0" err="1"/>
              <a:t>object</a:t>
            </a:r>
            <a:r>
              <a:rPr lang="tr-TR" sz="2400" dirty="0"/>
              <a:t> </a:t>
            </a:r>
            <a:r>
              <a:rPr lang="tr-TR" sz="2400" dirty="0" err="1"/>
              <a:t>that</a:t>
            </a:r>
            <a:r>
              <a:rPr lang="tr-TR" sz="2400" dirty="0"/>
              <a:t> </a:t>
            </a:r>
            <a:r>
              <a:rPr lang="tr-TR" sz="2400" dirty="0" err="1"/>
              <a:t>looks</a:t>
            </a:r>
            <a:r>
              <a:rPr lang="tr-TR" sz="2400" dirty="0"/>
              <a:t> </a:t>
            </a:r>
            <a:r>
              <a:rPr lang="tr-TR" sz="2400" dirty="0" err="1">
                <a:highlight>
                  <a:srgbClr val="FFFF00"/>
                </a:highlight>
              </a:rPr>
              <a:t>like</a:t>
            </a:r>
            <a:r>
              <a:rPr lang="tr-TR" sz="2400" dirty="0"/>
              <a:t> a </a:t>
            </a:r>
            <a:r>
              <a:rPr lang="tr-TR" sz="2400" dirty="0" err="1">
                <a:highlight>
                  <a:srgbClr val="FFFF00"/>
                </a:highlight>
              </a:rPr>
              <a:t>wide</a:t>
            </a:r>
            <a:r>
              <a:rPr lang="tr-TR" sz="2400" dirty="0"/>
              <a:t> tele-</a:t>
            </a:r>
            <a:r>
              <a:rPr lang="tr-TR" sz="2400" dirty="0" err="1"/>
              <a:t>screen</a:t>
            </a:r>
            <a:r>
              <a:rPr lang="tr-TR" sz="2400" dirty="0"/>
              <a:t>. </a:t>
            </a:r>
            <a:r>
              <a:rPr lang="tr-TR" sz="2400" dirty="0" err="1"/>
              <a:t>The</a:t>
            </a:r>
            <a:r>
              <a:rPr lang="tr-TR" sz="2400" dirty="0"/>
              <a:t> </a:t>
            </a:r>
            <a:r>
              <a:rPr lang="tr-TR" sz="2400" dirty="0" err="1"/>
              <a:t>object</a:t>
            </a:r>
            <a:r>
              <a:rPr lang="tr-TR" sz="2400" dirty="0"/>
              <a:t> </a:t>
            </a:r>
            <a:r>
              <a:rPr lang="tr-TR" sz="2400" dirty="0" err="1">
                <a:highlight>
                  <a:srgbClr val="FFFF00"/>
                </a:highlight>
              </a:rPr>
              <a:t>looked</a:t>
            </a:r>
            <a:r>
              <a:rPr lang="tr-TR" sz="2400" dirty="0">
                <a:highlight>
                  <a:srgbClr val="FFFF00"/>
                </a:highlight>
              </a:rPr>
              <a:t> at </a:t>
            </a:r>
            <a:r>
              <a:rPr lang="tr-TR" sz="2400" dirty="0"/>
              <a:t>her.</a:t>
            </a:r>
          </a:p>
          <a:p>
            <a:pPr marL="0" indent="0">
              <a:buNone/>
            </a:pPr>
            <a:endParaRPr lang="tr-TR" sz="2400" dirty="0"/>
          </a:p>
        </p:txBody>
      </p:sp>
    </p:spTree>
    <p:extLst>
      <p:ext uri="{BB962C8B-B14F-4D97-AF65-F5344CB8AC3E}">
        <p14:creationId xmlns:p14="http://schemas.microsoft.com/office/powerpoint/2010/main" val="3217201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Başlık 3">
            <a:extLst>
              <a:ext uri="{FF2B5EF4-FFF2-40B4-BE49-F238E27FC236}">
                <a16:creationId xmlns:a16="http://schemas.microsoft.com/office/drawing/2014/main" id="{18E76F8E-CCB1-2626-77A6-DC95C6CC1A8C}"/>
              </a:ext>
            </a:extLst>
          </p:cNvPr>
          <p:cNvSpPr>
            <a:spLocks noGrp="1"/>
          </p:cNvSpPr>
          <p:nvPr>
            <p:ph type="title"/>
          </p:nvPr>
        </p:nvSpPr>
        <p:spPr>
          <a:xfrm>
            <a:off x="6513788" y="365126"/>
            <a:ext cx="4840010" cy="1054158"/>
          </a:xfrm>
        </p:spPr>
        <p:txBody>
          <a:bodyPr>
            <a:normAutofit/>
          </a:bodyPr>
          <a:lstStyle/>
          <a:p>
            <a:pPr algn="ctr"/>
            <a:r>
              <a:rPr lang="tr-TR" sz="3600" b="1" dirty="0" err="1">
                <a:solidFill>
                  <a:srgbClr val="CB05AA"/>
                </a:solidFill>
              </a:rPr>
              <a:t>Today’s</a:t>
            </a:r>
            <a:r>
              <a:rPr lang="tr-TR" sz="3600" b="1" dirty="0">
                <a:solidFill>
                  <a:srgbClr val="CB05AA"/>
                </a:solidFill>
              </a:rPr>
              <a:t> Plan</a:t>
            </a:r>
          </a:p>
        </p:txBody>
      </p:sp>
      <p:pic>
        <p:nvPicPr>
          <p:cNvPr id="20" name="Picture 6" descr="Sticky notes on a wall">
            <a:extLst>
              <a:ext uri="{FF2B5EF4-FFF2-40B4-BE49-F238E27FC236}">
                <a16:creationId xmlns:a16="http://schemas.microsoft.com/office/drawing/2014/main" id="{A6E87A47-7CC4-B95B-EBE7-DB21555EE5C7}"/>
              </a:ext>
            </a:extLst>
          </p:cNvPr>
          <p:cNvPicPr>
            <a:picLocks noChangeAspect="1"/>
          </p:cNvPicPr>
          <p:nvPr/>
        </p:nvPicPr>
        <p:blipFill rotWithShape="1">
          <a:blip r:embed="rId2"/>
          <a:srcRect l="18764" r="19028"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graphicFrame>
        <p:nvGraphicFramePr>
          <p:cNvPr id="22" name="İçerik Yer Tutucusu 4">
            <a:extLst>
              <a:ext uri="{FF2B5EF4-FFF2-40B4-BE49-F238E27FC236}">
                <a16:creationId xmlns:a16="http://schemas.microsoft.com/office/drawing/2014/main" id="{D6D702B8-15C5-B830-FFD3-838CAD714E80}"/>
              </a:ext>
            </a:extLst>
          </p:cNvPr>
          <p:cNvGraphicFramePr>
            <a:graphicFrameLocks noGrp="1"/>
          </p:cNvGraphicFramePr>
          <p:nvPr>
            <p:ph idx="1"/>
            <p:extLst>
              <p:ext uri="{D42A27DB-BD31-4B8C-83A1-F6EECF244321}">
                <p14:modId xmlns:p14="http://schemas.microsoft.com/office/powerpoint/2010/main" val="2357777563"/>
              </p:ext>
            </p:extLst>
          </p:nvPr>
        </p:nvGraphicFramePr>
        <p:xfrm>
          <a:off x="6271775" y="1548309"/>
          <a:ext cx="5531278" cy="4644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8988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18051F-0BA4-4C80-832C-1845011B9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Light"/>
              <a:ea typeface="+mn-ea"/>
              <a:cs typeface="+mn-cs"/>
            </a:endParaRPr>
          </a:p>
        </p:txBody>
      </p:sp>
      <p:pic>
        <p:nvPicPr>
          <p:cNvPr id="4" name="Picture 3" descr="Balls balancing">
            <a:extLst>
              <a:ext uri="{FF2B5EF4-FFF2-40B4-BE49-F238E27FC236}">
                <a16:creationId xmlns:a16="http://schemas.microsoft.com/office/drawing/2014/main" id="{61315AC5-980C-E3EE-104F-B9C19DC55593}"/>
              </a:ext>
            </a:extLst>
          </p:cNvPr>
          <p:cNvPicPr>
            <a:picLocks noChangeAspect="1"/>
          </p:cNvPicPr>
          <p:nvPr/>
        </p:nvPicPr>
        <p:blipFill rotWithShape="1">
          <a:blip r:embed="rId2"/>
          <a:srcRect t="1282" b="13491"/>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13F26D5C-77E9-4A8D-95F0-1635BAD12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961205" y="-372795"/>
            <a:ext cx="6857999" cy="7603591"/>
          </a:xfrm>
          <a:prstGeom prst="rect">
            <a:avLst/>
          </a:prstGeom>
          <a:gradFill flip="none" rotWithShape="1">
            <a:gsLst>
              <a:gs pos="3000">
                <a:srgbClr val="000000">
                  <a:alpha val="0"/>
                </a:srgbClr>
              </a:gs>
              <a:gs pos="73000">
                <a:srgbClr val="000000">
                  <a:alpha val="48000"/>
                </a:srgbClr>
              </a:gs>
              <a:gs pos="100000">
                <a:srgbClr val="000000">
                  <a:alpha val="5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Light"/>
              <a:ea typeface="+mn-ea"/>
              <a:cs typeface="+mn-cs"/>
            </a:endParaRPr>
          </a:p>
        </p:txBody>
      </p:sp>
      <p:sp>
        <p:nvSpPr>
          <p:cNvPr id="2" name="Başlık 1">
            <a:extLst>
              <a:ext uri="{FF2B5EF4-FFF2-40B4-BE49-F238E27FC236}">
                <a16:creationId xmlns:a16="http://schemas.microsoft.com/office/drawing/2014/main" id="{49D8C300-BB5D-916C-D0D2-DC691A8A43A5}"/>
              </a:ext>
            </a:extLst>
          </p:cNvPr>
          <p:cNvSpPr>
            <a:spLocks noGrp="1"/>
          </p:cNvSpPr>
          <p:nvPr>
            <p:ph type="ctrTitle"/>
          </p:nvPr>
        </p:nvSpPr>
        <p:spPr>
          <a:xfrm>
            <a:off x="6743699" y="1704702"/>
            <a:ext cx="4854071" cy="3141379"/>
          </a:xfrm>
        </p:spPr>
        <p:txBody>
          <a:bodyPr>
            <a:normAutofit/>
          </a:bodyPr>
          <a:lstStyle/>
          <a:p>
            <a:pPr algn="r"/>
            <a:r>
              <a:rPr lang="tr-TR" dirty="0" err="1">
                <a:solidFill>
                  <a:srgbClr val="FFFFFF"/>
                </a:solidFill>
              </a:rPr>
              <a:t>Metaphor</a:t>
            </a:r>
            <a:endParaRPr lang="tr-TR" dirty="0">
              <a:solidFill>
                <a:srgbClr val="FFFFFF"/>
              </a:solidFill>
            </a:endParaRPr>
          </a:p>
        </p:txBody>
      </p:sp>
      <p:sp>
        <p:nvSpPr>
          <p:cNvPr id="3" name="Alt Başlık 2">
            <a:extLst>
              <a:ext uri="{FF2B5EF4-FFF2-40B4-BE49-F238E27FC236}">
                <a16:creationId xmlns:a16="http://schemas.microsoft.com/office/drawing/2014/main" id="{2BA594AC-04B3-F4AC-BB36-3731E0B82F78}"/>
              </a:ext>
            </a:extLst>
          </p:cNvPr>
          <p:cNvSpPr>
            <a:spLocks noGrp="1"/>
          </p:cNvSpPr>
          <p:nvPr>
            <p:ph type="subTitle" idx="1"/>
          </p:nvPr>
        </p:nvSpPr>
        <p:spPr>
          <a:xfrm>
            <a:off x="1423851" y="4846083"/>
            <a:ext cx="10192466" cy="1211818"/>
          </a:xfrm>
        </p:spPr>
        <p:txBody>
          <a:bodyPr anchor="b">
            <a:noAutofit/>
          </a:bodyPr>
          <a:lstStyle/>
          <a:p>
            <a:pPr algn="r">
              <a:lnSpc>
                <a:spcPct val="110000"/>
              </a:lnSpc>
            </a:pPr>
            <a:r>
              <a:rPr lang="en-GB" sz="32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Metaphor is a literary device that makes a direct comparison between two unrelated things, suggesting that they are alike in some way without using "like" or "as."</a:t>
            </a:r>
            <a:endParaRPr lang="tr-TR" sz="32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0632DC5A-0728-490F-8655-6B43778270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BB1F6D-CF9C-422D-9324-C46415BB9D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73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D0D160-5E68-9333-2AF2-777DF2296AB3}"/>
              </a:ext>
            </a:extLst>
          </p:cNvPr>
          <p:cNvSpPr>
            <a:spLocks noGrp="1"/>
          </p:cNvSpPr>
          <p:nvPr>
            <p:ph type="title"/>
          </p:nvPr>
        </p:nvSpPr>
        <p:spPr>
          <a:xfrm>
            <a:off x="548641" y="952500"/>
            <a:ext cx="5547360" cy="1673254"/>
          </a:xfrm>
        </p:spPr>
        <p:txBody>
          <a:bodyPr>
            <a:normAutofit/>
          </a:bodyPr>
          <a:lstStyle/>
          <a:p>
            <a:r>
              <a:rPr lang="en-GB" sz="4400" kern="100"/>
              <a:t>Examples: </a:t>
            </a:r>
            <a:endParaRPr lang="tr-TR" sz="4400"/>
          </a:p>
        </p:txBody>
      </p:sp>
      <p:pic>
        <p:nvPicPr>
          <p:cNvPr id="5" name="Picture 4" descr="Low angle view of a rollercoaster against a blue sky">
            <a:extLst>
              <a:ext uri="{FF2B5EF4-FFF2-40B4-BE49-F238E27FC236}">
                <a16:creationId xmlns:a16="http://schemas.microsoft.com/office/drawing/2014/main" id="{D744CDDB-6F0F-B2F0-9A34-7E1BCBF9C9C4}"/>
              </a:ext>
            </a:extLst>
          </p:cNvPr>
          <p:cNvPicPr>
            <a:picLocks noChangeAspect="1"/>
          </p:cNvPicPr>
          <p:nvPr/>
        </p:nvPicPr>
        <p:blipFill rotWithShape="1">
          <a:blip r:embed="rId2"/>
          <a:srcRect t="13046" r="2" b="2"/>
          <a:stretch/>
        </p:blipFill>
        <p:spPr>
          <a:xfrm>
            <a:off x="647700" y="2895600"/>
            <a:ext cx="5448300" cy="3162300"/>
          </a:xfrm>
          <a:prstGeom prst="rect">
            <a:avLst/>
          </a:prstGeom>
          <a:noFill/>
        </p:spPr>
      </p:pic>
      <p:sp>
        <p:nvSpPr>
          <p:cNvPr id="3" name="İçerik Yer Tutucusu 2">
            <a:extLst>
              <a:ext uri="{FF2B5EF4-FFF2-40B4-BE49-F238E27FC236}">
                <a16:creationId xmlns:a16="http://schemas.microsoft.com/office/drawing/2014/main" id="{B66CA0F9-3065-AE1E-BEF5-4A80F23B927B}"/>
              </a:ext>
            </a:extLst>
          </p:cNvPr>
          <p:cNvSpPr>
            <a:spLocks noGrp="1"/>
          </p:cNvSpPr>
          <p:nvPr>
            <p:ph idx="1"/>
          </p:nvPr>
        </p:nvSpPr>
        <p:spPr>
          <a:xfrm>
            <a:off x="6382802" y="1776548"/>
            <a:ext cx="5260187" cy="4281351"/>
          </a:xfrm>
        </p:spPr>
        <p:txBody>
          <a:bodyPr>
            <a:normAutofit/>
          </a:bodyPr>
          <a:lstStyle/>
          <a:p>
            <a:pPr marL="0" indent="0">
              <a:spcBef>
                <a:spcPts val="0"/>
              </a:spcBef>
              <a:buNone/>
            </a:pPr>
            <a:r>
              <a:rPr lang="en-GB" sz="2400" kern="100" dirty="0">
                <a:effectLst/>
                <a:latin typeface="Calibri Light" panose="020F0302020204030204" pitchFamily="34" charset="0"/>
                <a:ea typeface="Calibri Light" panose="020F0302020204030204" pitchFamily="34" charset="0"/>
                <a:cs typeface="Calibri Light" panose="020F0302020204030204" pitchFamily="34" charset="0"/>
              </a:rPr>
              <a:t>Her heart is a fortress.</a:t>
            </a:r>
            <a:endParaRPr lang="tr-TR" sz="2400" kern="100" dirty="0">
              <a:effectLst/>
              <a:latin typeface="Calibri Light" panose="020F0302020204030204" pitchFamily="34" charset="0"/>
              <a:ea typeface="Calibri Light" panose="020F0302020204030204" pitchFamily="34" charset="0"/>
              <a:cs typeface="Calibri Light" panose="020F0302020204030204" pitchFamily="34" charset="0"/>
            </a:endParaRPr>
          </a:p>
          <a:p>
            <a:pPr marL="0" indent="0">
              <a:spcBef>
                <a:spcPts val="0"/>
              </a:spcBef>
              <a:buNone/>
            </a:pPr>
            <a:r>
              <a:rPr lang="en-GB" sz="2400" kern="100" dirty="0">
                <a:effectLst/>
                <a:latin typeface="Calibri Light" panose="020F0302020204030204" pitchFamily="34" charset="0"/>
                <a:ea typeface="Calibri Light" panose="020F0302020204030204" pitchFamily="34" charset="0"/>
                <a:cs typeface="Calibri Light" panose="020F0302020204030204" pitchFamily="34" charset="0"/>
              </a:rPr>
              <a:t>The world is a stage.</a:t>
            </a:r>
            <a:endParaRPr lang="tr-TR" sz="2400" kern="100" dirty="0">
              <a:effectLst/>
              <a:latin typeface="Calibri Light" panose="020F0302020204030204" pitchFamily="34" charset="0"/>
              <a:ea typeface="Calibri Light" panose="020F0302020204030204" pitchFamily="34" charset="0"/>
              <a:cs typeface="Calibri Light" panose="020F0302020204030204" pitchFamily="34" charset="0"/>
            </a:endParaRPr>
          </a:p>
          <a:p>
            <a:pPr marL="0" indent="0">
              <a:spcBef>
                <a:spcPts val="0"/>
              </a:spcBef>
              <a:buNone/>
            </a:pPr>
            <a:r>
              <a:rPr lang="en-GB" sz="2400" kern="100" dirty="0">
                <a:effectLst/>
                <a:latin typeface="Calibri Light" panose="020F0302020204030204" pitchFamily="34" charset="0"/>
                <a:ea typeface="Calibri Light" panose="020F0302020204030204" pitchFamily="34" charset="0"/>
                <a:cs typeface="Calibri Light" panose="020F0302020204030204" pitchFamily="34" charset="0"/>
              </a:rPr>
              <a:t>Time is money.</a:t>
            </a:r>
            <a:endParaRPr lang="tr-TR" sz="2400" kern="100" dirty="0">
              <a:effectLst/>
              <a:latin typeface="Calibri Light" panose="020F0302020204030204" pitchFamily="34" charset="0"/>
              <a:ea typeface="Calibri Light" panose="020F0302020204030204" pitchFamily="34" charset="0"/>
              <a:cs typeface="Calibri Light" panose="020F0302020204030204" pitchFamily="34" charset="0"/>
            </a:endParaRPr>
          </a:p>
          <a:p>
            <a:pPr marL="0" indent="0">
              <a:spcBef>
                <a:spcPts val="0"/>
              </a:spcBef>
              <a:buNone/>
            </a:pPr>
            <a:r>
              <a:rPr lang="en-GB" sz="2400" kern="100" dirty="0">
                <a:effectLst/>
                <a:latin typeface="Calibri Light" panose="020F0302020204030204" pitchFamily="34" charset="0"/>
                <a:ea typeface="Calibri Light" panose="020F0302020204030204" pitchFamily="34" charset="0"/>
                <a:cs typeface="Calibri Light" panose="020F0302020204030204" pitchFamily="34" charset="0"/>
              </a:rPr>
              <a:t>Life is a rollercoaster with its ups and downs.</a:t>
            </a:r>
            <a:endParaRPr lang="tr-TR" sz="2400" kern="100" dirty="0">
              <a:effectLst/>
              <a:latin typeface="Calibri Light" panose="020F0302020204030204" pitchFamily="34" charset="0"/>
              <a:ea typeface="Calibri Light" panose="020F0302020204030204" pitchFamily="34" charset="0"/>
              <a:cs typeface="Calibri Light" panose="020F0302020204030204" pitchFamily="34" charset="0"/>
            </a:endParaRPr>
          </a:p>
          <a:p>
            <a:pPr marL="0" indent="0">
              <a:spcBef>
                <a:spcPts val="0"/>
              </a:spcBef>
              <a:buNone/>
            </a:pPr>
            <a:r>
              <a:rPr lang="en-GB" sz="2400" kern="100" dirty="0">
                <a:effectLst/>
                <a:latin typeface="Calibri Light" panose="020F0302020204030204" pitchFamily="34" charset="0"/>
                <a:ea typeface="Calibri Light" panose="020F0302020204030204" pitchFamily="34" charset="0"/>
                <a:cs typeface="Calibri Light" panose="020F0302020204030204" pitchFamily="34" charset="0"/>
              </a:rPr>
              <a:t>The classroom was a zoo today.</a:t>
            </a:r>
            <a:endParaRPr lang="tr-TR" sz="2400" kern="100" dirty="0">
              <a:effectLst/>
              <a:latin typeface="Calibri Light" panose="020F0302020204030204" pitchFamily="34" charset="0"/>
              <a:ea typeface="Calibri Light" panose="020F0302020204030204" pitchFamily="34" charset="0"/>
              <a:cs typeface="Calibri Light" panose="020F0302020204030204" pitchFamily="34" charset="0"/>
            </a:endParaRPr>
          </a:p>
          <a:p>
            <a:pPr marL="0" indent="0">
              <a:spcBef>
                <a:spcPts val="0"/>
              </a:spcBef>
              <a:buNone/>
            </a:pPr>
            <a:r>
              <a:rPr lang="en-GB" sz="2400" dirty="0">
                <a:effectLst/>
                <a:latin typeface="Calibri Light" panose="020F0302020204030204" pitchFamily="34" charset="0"/>
                <a:ea typeface="Calibri Light" panose="020F0302020204030204" pitchFamily="34" charset="0"/>
                <a:cs typeface="Calibri Light" panose="020F0302020204030204" pitchFamily="34" charset="0"/>
              </a:rPr>
              <a:t>Her smile is a ray of sunshine.</a:t>
            </a:r>
            <a:endParaRPr lang="tr-TR" sz="2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3" name="Date Placeholder 3">
            <a:extLst>
              <a:ext uri="{FF2B5EF4-FFF2-40B4-BE49-F238E27FC236}">
                <a16:creationId xmlns:a16="http://schemas.microsoft.com/office/drawing/2014/main" id="{A60C28C0-EFDC-4047-81BA-16DBA9A9132E}"/>
              </a:ext>
            </a:extLst>
          </p:cNvPr>
          <p:cNvSpPr>
            <a:spLocks noGrp="1"/>
          </p:cNvSpPr>
          <p:nvPr>
            <p:ph type="dt" sz="half" idx="10"/>
          </p:nvPr>
        </p:nvSpPr>
        <p:spPr>
          <a:xfrm>
            <a:off x="588729" y="6449535"/>
            <a:ext cx="2983095" cy="308453"/>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66F84F2-8A04-4430-BDD5-201029A017D9}" type="datetime1">
              <a:rPr kumimoji="0" lang="en-US" sz="900" b="0" i="0" u="none" strike="noStrike" kern="1200" cap="none" spc="0" normalizeH="0" baseline="0" noProof="0" smtClean="0">
                <a:ln>
                  <a:noFill/>
                </a:ln>
                <a:solidFill>
                  <a:srgbClr val="000000"/>
                </a:solidFill>
                <a:effectLst>
                  <a:outerShdw blurRad="38100" dist="38100" dir="2700000" algn="tl">
                    <a:srgbClr val="000000">
                      <a:alpha val="43137"/>
                    </a:srgbClr>
                  </a:outerShdw>
                </a:effectLst>
                <a:uLnTx/>
                <a:uFillTx/>
                <a:latin typeface="Univers Light"/>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9/28/2023</a:t>
            </a:fld>
            <a:endParaRPr kumimoji="0" lang="en-US" sz="9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nivers Light"/>
              <a:ea typeface="+mn-ea"/>
              <a:cs typeface="+mn-cs"/>
            </a:endParaRPr>
          </a:p>
        </p:txBody>
      </p:sp>
      <p:sp>
        <p:nvSpPr>
          <p:cNvPr id="24" name="Slide Number Placeholder 5">
            <a:extLst>
              <a:ext uri="{FF2B5EF4-FFF2-40B4-BE49-F238E27FC236}">
                <a16:creationId xmlns:a16="http://schemas.microsoft.com/office/drawing/2014/main" id="{6D4D1CD5-79A4-491C-85F0-0EE21E8849CB}"/>
              </a:ext>
              <a:ext uri="{C183D7F6-B498-43B3-948B-1728B52AA6E4}">
                <adec:decorative xmlns:adec="http://schemas.microsoft.com/office/drawing/2017/decorative" val="0"/>
              </a:ext>
            </a:extLst>
          </p:cNvPr>
          <p:cNvSpPr>
            <a:spLocks noGrp="1"/>
          </p:cNvSpPr>
          <p:nvPr>
            <p:ph type="sldNum" sz="quarter" idx="12"/>
          </p:nvPr>
        </p:nvSpPr>
        <p:spPr>
          <a:xfrm>
            <a:off x="10710710" y="6449535"/>
            <a:ext cx="932279" cy="308453"/>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FAE4C1A-77DB-4702-BC27-716D25204027}" type="slidenum">
              <a:rPr kumimoji="0" lang="en-US" sz="900" b="0" i="0" u="none" strike="noStrike" kern="1200" cap="none" spc="0" normalizeH="0" baseline="0" noProof="0" smtClean="0">
                <a:ln>
                  <a:noFill/>
                </a:ln>
                <a:solidFill>
                  <a:srgbClr val="000000"/>
                </a:solidFill>
                <a:effectLst>
                  <a:outerShdw blurRad="38100" dist="38100" dir="2700000" algn="tl">
                    <a:srgbClr val="000000">
                      <a:alpha val="43137"/>
                    </a:srgbClr>
                  </a:outerShdw>
                </a:effectLst>
                <a:uLnTx/>
                <a:uFillTx/>
                <a:latin typeface="Univers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9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nivers Light"/>
              <a:ea typeface="+mn-ea"/>
              <a:cs typeface="+mn-cs"/>
            </a:endParaRPr>
          </a:p>
        </p:txBody>
      </p:sp>
    </p:spTree>
    <p:extLst>
      <p:ext uri="{BB962C8B-B14F-4D97-AF65-F5344CB8AC3E}">
        <p14:creationId xmlns:p14="http://schemas.microsoft.com/office/powerpoint/2010/main" val="2465048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Başlık 3">
            <a:extLst>
              <a:ext uri="{FF2B5EF4-FFF2-40B4-BE49-F238E27FC236}">
                <a16:creationId xmlns:a16="http://schemas.microsoft.com/office/drawing/2014/main" id="{E5893300-AE85-B2A5-2CD5-D311DEA053BA}"/>
              </a:ext>
            </a:extLst>
          </p:cNvPr>
          <p:cNvSpPr>
            <a:spLocks noGrp="1"/>
          </p:cNvSpPr>
          <p:nvPr>
            <p:ph type="title"/>
          </p:nvPr>
        </p:nvSpPr>
        <p:spPr>
          <a:xfrm>
            <a:off x="6513787" y="1060743"/>
            <a:ext cx="4840010" cy="1807305"/>
          </a:xfrm>
        </p:spPr>
        <p:txBody>
          <a:bodyPr>
            <a:normAutofit/>
          </a:bodyPr>
          <a:lstStyle/>
          <a:p>
            <a:r>
              <a:rPr lang="en-GB" b="1" dirty="0">
                <a:solidFill>
                  <a:srgbClr val="0070C0"/>
                </a:solidFill>
              </a:rPr>
              <a:t>Alliteration</a:t>
            </a:r>
          </a:p>
        </p:txBody>
      </p:sp>
      <p:pic>
        <p:nvPicPr>
          <p:cNvPr id="7" name="Picture 6" descr="Close up of green clovers">
            <a:extLst>
              <a:ext uri="{FF2B5EF4-FFF2-40B4-BE49-F238E27FC236}">
                <a16:creationId xmlns:a16="http://schemas.microsoft.com/office/drawing/2014/main" id="{65142316-A87C-E907-11BC-6832B99DF872}"/>
              </a:ext>
            </a:extLst>
          </p:cNvPr>
          <p:cNvPicPr>
            <a:picLocks noChangeAspect="1"/>
          </p:cNvPicPr>
          <p:nvPr/>
        </p:nvPicPr>
        <p:blipFill rotWithShape="1">
          <a:blip r:embed="rId2"/>
          <a:srcRect l="16618" r="23848"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İçerik Yer Tutucusu 4">
            <a:extLst>
              <a:ext uri="{FF2B5EF4-FFF2-40B4-BE49-F238E27FC236}">
                <a16:creationId xmlns:a16="http://schemas.microsoft.com/office/drawing/2014/main" id="{57A897A7-6E3C-8C02-5347-6D7B32B811F3}"/>
              </a:ext>
            </a:extLst>
          </p:cNvPr>
          <p:cNvSpPr>
            <a:spLocks noGrp="1"/>
          </p:cNvSpPr>
          <p:nvPr>
            <p:ph idx="1"/>
          </p:nvPr>
        </p:nvSpPr>
        <p:spPr>
          <a:xfrm>
            <a:off x="6513787" y="2804908"/>
            <a:ext cx="5237229" cy="3372055"/>
          </a:xfrm>
        </p:spPr>
        <p:txBody>
          <a:bodyPr>
            <a:normAutofit/>
          </a:bodyPr>
          <a:lstStyle/>
          <a:p>
            <a:pPr marL="0" indent="0">
              <a:buNone/>
            </a:pPr>
            <a:r>
              <a:rPr lang="en-US" sz="2000" dirty="0"/>
              <a:t>The repetition of consonant sounds at the beginning of words in close proximity. </a:t>
            </a:r>
          </a:p>
          <a:p>
            <a:pPr marL="0" indent="0">
              <a:buNone/>
            </a:pPr>
            <a:endParaRPr lang="tr-TR" sz="2000" dirty="0"/>
          </a:p>
          <a:p>
            <a:pPr marL="0" indent="0">
              <a:buNone/>
            </a:pPr>
            <a:r>
              <a:rPr lang="en-US" sz="2000" dirty="0"/>
              <a:t>Examples:</a:t>
            </a:r>
          </a:p>
          <a:p>
            <a:pPr marL="0" indent="0">
              <a:buNone/>
            </a:pPr>
            <a:r>
              <a:rPr lang="en-US" sz="2000" dirty="0"/>
              <a:t>"Peter Piper picked a peck of pickled peppers."</a:t>
            </a:r>
          </a:p>
          <a:p>
            <a:pPr marL="0" indent="0">
              <a:buNone/>
            </a:pPr>
            <a:r>
              <a:rPr lang="en-US" sz="2000" dirty="0"/>
              <a:t>“She sells seashells by the seashore.”</a:t>
            </a:r>
          </a:p>
          <a:p>
            <a:pPr marL="0" indent="0">
              <a:buNone/>
            </a:pPr>
            <a:r>
              <a:rPr lang="en-US" sz="2000" dirty="0"/>
              <a:t>“Go and gather the green leaves on the grass.”</a:t>
            </a:r>
          </a:p>
          <a:p>
            <a:pPr marL="0" indent="0">
              <a:buNone/>
            </a:pPr>
            <a:endParaRPr lang="tr-TR" sz="2000" dirty="0"/>
          </a:p>
        </p:txBody>
      </p:sp>
    </p:spTree>
    <p:extLst>
      <p:ext uri="{BB962C8B-B14F-4D97-AF65-F5344CB8AC3E}">
        <p14:creationId xmlns:p14="http://schemas.microsoft.com/office/powerpoint/2010/main" val="632161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F5D0B74-7EFB-0D9E-4DA0-686C77465E51}"/>
              </a:ext>
            </a:extLst>
          </p:cNvPr>
          <p:cNvSpPr>
            <a:spLocks noGrp="1"/>
          </p:cNvSpPr>
          <p:nvPr>
            <p:ph type="title"/>
          </p:nvPr>
        </p:nvSpPr>
        <p:spPr>
          <a:xfrm>
            <a:off x="6094476" y="617567"/>
            <a:ext cx="5257798" cy="964401"/>
          </a:xfrm>
        </p:spPr>
        <p:txBody>
          <a:bodyPr>
            <a:normAutofit/>
          </a:bodyPr>
          <a:lstStyle/>
          <a:p>
            <a:r>
              <a:rPr lang="tr-TR" b="1" dirty="0" err="1">
                <a:solidFill>
                  <a:srgbClr val="C00000"/>
                </a:solidFill>
              </a:rPr>
              <a:t>Irony</a:t>
            </a:r>
            <a:endParaRPr lang="tr-TR" b="1" dirty="0">
              <a:solidFill>
                <a:srgbClr val="C00000"/>
              </a:solidFill>
            </a:endParaRPr>
          </a:p>
        </p:txBody>
      </p:sp>
      <p:pic>
        <p:nvPicPr>
          <p:cNvPr id="14" name="Picture 4" descr="Exclamation mark on a yellow background">
            <a:extLst>
              <a:ext uri="{FF2B5EF4-FFF2-40B4-BE49-F238E27FC236}">
                <a16:creationId xmlns:a16="http://schemas.microsoft.com/office/drawing/2014/main" id="{D5824BD8-3DC4-7967-0868-F71C266F4926}"/>
              </a:ext>
            </a:extLst>
          </p:cNvPr>
          <p:cNvPicPr>
            <a:picLocks noChangeAspect="1"/>
          </p:cNvPicPr>
          <p:nvPr/>
        </p:nvPicPr>
        <p:blipFill rotWithShape="1">
          <a:blip r:embed="rId2"/>
          <a:srcRect l="23013" r="10096"/>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İçerik Yer Tutucusu 2">
            <a:extLst>
              <a:ext uri="{FF2B5EF4-FFF2-40B4-BE49-F238E27FC236}">
                <a16:creationId xmlns:a16="http://schemas.microsoft.com/office/drawing/2014/main" id="{A390EEC1-1BEE-03CF-8D14-6B6A01E2EBC5}"/>
              </a:ext>
            </a:extLst>
          </p:cNvPr>
          <p:cNvSpPr>
            <a:spLocks noGrp="1"/>
          </p:cNvSpPr>
          <p:nvPr>
            <p:ph idx="1"/>
          </p:nvPr>
        </p:nvSpPr>
        <p:spPr>
          <a:xfrm>
            <a:off x="6116569" y="1638066"/>
            <a:ext cx="5675263" cy="4538897"/>
          </a:xfrm>
        </p:spPr>
        <p:txBody>
          <a:bodyPr>
            <a:normAutofit/>
          </a:bodyPr>
          <a:lstStyle/>
          <a:p>
            <a:pPr marL="0" indent="0">
              <a:buNone/>
            </a:pPr>
            <a:r>
              <a:rPr lang="en-US" sz="1800" dirty="0"/>
              <a:t>A contrast between expectation and reality, often used to create </a:t>
            </a:r>
            <a:r>
              <a:rPr lang="en-US" sz="1800" dirty="0" err="1"/>
              <a:t>humour</a:t>
            </a:r>
            <a:r>
              <a:rPr lang="en-US" sz="1800" dirty="0"/>
              <a:t>, surprise, or a deeper meaning. Types of irony include verbal, situational, and dramatic irony.</a:t>
            </a:r>
          </a:p>
          <a:p>
            <a:pPr marL="0" indent="0">
              <a:buNone/>
            </a:pPr>
            <a:r>
              <a:rPr lang="en-US" sz="1800" dirty="0">
                <a:solidFill>
                  <a:srgbClr val="C00000"/>
                </a:solidFill>
              </a:rPr>
              <a:t>Verbal Irony: </a:t>
            </a:r>
            <a:endParaRPr lang="tr-TR" sz="1800" dirty="0">
              <a:solidFill>
                <a:srgbClr val="C00000"/>
              </a:solidFill>
            </a:endParaRPr>
          </a:p>
          <a:p>
            <a:pPr marL="0" indent="0">
              <a:buNone/>
            </a:pPr>
            <a:r>
              <a:rPr lang="en-US" sz="1800" dirty="0"/>
              <a:t>When someone says, "Oh, great! Another rainy day!" on a day filled with sunshine and clear skies.</a:t>
            </a:r>
          </a:p>
          <a:p>
            <a:pPr marL="0" indent="0">
              <a:buNone/>
            </a:pPr>
            <a:r>
              <a:rPr lang="en-US" sz="1800" dirty="0">
                <a:solidFill>
                  <a:srgbClr val="C00000"/>
                </a:solidFill>
              </a:rPr>
              <a:t>Dramatic Irony: </a:t>
            </a:r>
            <a:endParaRPr lang="tr-TR" sz="1800" dirty="0">
              <a:solidFill>
                <a:srgbClr val="C00000"/>
              </a:solidFill>
            </a:endParaRPr>
          </a:p>
          <a:p>
            <a:pPr marL="0" indent="0">
              <a:buNone/>
            </a:pPr>
            <a:r>
              <a:rPr lang="en-US" sz="1800" dirty="0"/>
              <a:t>In Shakespeare's "Romeo and Juliet," the audience knows that Juliet is not truly dead, but Romeo, who thinks she is, takes his own life beside her.</a:t>
            </a:r>
          </a:p>
          <a:p>
            <a:pPr marL="0" indent="0">
              <a:buNone/>
            </a:pPr>
            <a:r>
              <a:rPr lang="en-US" sz="1800" dirty="0">
                <a:solidFill>
                  <a:srgbClr val="C00000"/>
                </a:solidFill>
              </a:rPr>
              <a:t>Situational Irony:</a:t>
            </a:r>
          </a:p>
          <a:p>
            <a:pPr marL="0" indent="0">
              <a:spcBef>
                <a:spcPts val="0"/>
              </a:spcBef>
              <a:buNone/>
            </a:pPr>
            <a:r>
              <a:rPr lang="en-US" sz="1800" dirty="0"/>
              <a:t>A fire station burns down during a massive firefighting drill.</a:t>
            </a:r>
          </a:p>
          <a:p>
            <a:pPr marL="0" indent="0">
              <a:spcBef>
                <a:spcPts val="0"/>
              </a:spcBef>
              <a:buNone/>
            </a:pPr>
            <a:r>
              <a:rPr lang="en-US" sz="1800" dirty="0"/>
              <a:t>A lifeguard drowns while trying to save a swimmer.</a:t>
            </a:r>
          </a:p>
          <a:p>
            <a:pPr marL="0" indent="0">
              <a:buNone/>
            </a:pPr>
            <a:endParaRPr lang="tr-TR" sz="1400" dirty="0"/>
          </a:p>
        </p:txBody>
      </p:sp>
    </p:spTree>
    <p:extLst>
      <p:ext uri="{BB962C8B-B14F-4D97-AF65-F5344CB8AC3E}">
        <p14:creationId xmlns:p14="http://schemas.microsoft.com/office/powerpoint/2010/main" val="718135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Message in a bottle">
            <a:extLst>
              <a:ext uri="{FF2B5EF4-FFF2-40B4-BE49-F238E27FC236}">
                <a16:creationId xmlns:a16="http://schemas.microsoft.com/office/drawing/2014/main" id="{36FE9845-CC92-3F3D-BF7F-5F8F3A0CF916}"/>
              </a:ext>
            </a:extLst>
          </p:cNvPr>
          <p:cNvPicPr>
            <a:picLocks noChangeAspect="1"/>
          </p:cNvPicPr>
          <p:nvPr/>
        </p:nvPicPr>
        <p:blipFill rotWithShape="1">
          <a:blip r:embed="rId2"/>
          <a:srcRect l="7666" r="15623" b="9091"/>
          <a:stretch/>
        </p:blipFill>
        <p:spPr>
          <a:xfrm>
            <a:off x="3522468" y="10"/>
            <a:ext cx="8669532" cy="6857990"/>
          </a:xfrm>
          <a:prstGeom prst="rect">
            <a:avLst/>
          </a:prstGeom>
        </p:spPr>
      </p:pic>
      <p:sp>
        <p:nvSpPr>
          <p:cNvPr id="20" name="Rectangle 1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02D2BC67-931A-EDC8-0E1C-92FE1F99695C}"/>
              </a:ext>
            </a:extLst>
          </p:cNvPr>
          <p:cNvSpPr>
            <a:spLocks noGrp="1"/>
          </p:cNvSpPr>
          <p:nvPr>
            <p:ph type="title"/>
          </p:nvPr>
        </p:nvSpPr>
        <p:spPr>
          <a:xfrm>
            <a:off x="371093" y="1161288"/>
            <a:ext cx="4762609" cy="1124712"/>
          </a:xfrm>
        </p:spPr>
        <p:txBody>
          <a:bodyPr anchor="b">
            <a:normAutofit/>
          </a:bodyPr>
          <a:lstStyle/>
          <a:p>
            <a:r>
              <a:rPr lang="tr-TR" b="1" dirty="0" err="1">
                <a:solidFill>
                  <a:schemeClr val="bg1"/>
                </a:solidFill>
              </a:rPr>
              <a:t>Allegory</a:t>
            </a:r>
            <a:endParaRPr lang="tr-TR" b="1" dirty="0">
              <a:solidFill>
                <a:schemeClr val="bg1"/>
              </a:solidFill>
            </a:endParaRPr>
          </a:p>
        </p:txBody>
      </p:sp>
      <p:sp>
        <p:nvSpPr>
          <p:cNvPr id="22" name="Rectangle 2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63D74764-76D6-DD21-2EEE-9840FDCA6576}"/>
              </a:ext>
            </a:extLst>
          </p:cNvPr>
          <p:cNvSpPr>
            <a:spLocks noGrp="1"/>
          </p:cNvSpPr>
          <p:nvPr>
            <p:ph idx="1"/>
          </p:nvPr>
        </p:nvSpPr>
        <p:spPr>
          <a:xfrm>
            <a:off x="371093" y="2718054"/>
            <a:ext cx="6728569" cy="3207258"/>
          </a:xfrm>
        </p:spPr>
        <p:txBody>
          <a:bodyPr anchor="t">
            <a:normAutofit fontScale="92500" lnSpcReduction="20000"/>
          </a:bodyPr>
          <a:lstStyle/>
          <a:p>
            <a:pPr marL="0" indent="0">
              <a:buNone/>
            </a:pPr>
            <a:r>
              <a:rPr lang="en-US" dirty="0">
                <a:solidFill>
                  <a:schemeClr val="bg1"/>
                </a:solidFill>
              </a:rPr>
              <a:t>A story, poem, or picture that can be interpreted to reveal a hidden meaning, typically a moral or political one. For example, George Orwell's </a:t>
            </a:r>
            <a:r>
              <a:rPr lang="en-US" i="1" dirty="0">
                <a:solidFill>
                  <a:schemeClr val="bg1"/>
                </a:solidFill>
              </a:rPr>
              <a:t>Animal Farm </a:t>
            </a:r>
            <a:r>
              <a:rPr lang="en-US" dirty="0">
                <a:solidFill>
                  <a:schemeClr val="bg1"/>
                </a:solidFill>
              </a:rPr>
              <a:t>is an allegory for the Russian Revolution.</a:t>
            </a:r>
            <a:endParaRPr lang="tr-TR" dirty="0">
              <a:solidFill>
                <a:schemeClr val="bg1"/>
              </a:solidFill>
            </a:endParaRPr>
          </a:p>
          <a:p>
            <a:pPr marL="0" indent="0">
              <a:buNone/>
            </a:pPr>
            <a:r>
              <a:rPr lang="tr-TR" dirty="0">
                <a:solidFill>
                  <a:schemeClr val="bg1"/>
                </a:solidFill>
              </a:rPr>
              <a:t>«</a:t>
            </a:r>
            <a:r>
              <a:rPr lang="en-US" dirty="0">
                <a:solidFill>
                  <a:schemeClr val="bg1"/>
                </a:solidFill>
              </a:rPr>
              <a:t>The Cave Allegory</a:t>
            </a:r>
            <a:r>
              <a:rPr lang="tr-TR" dirty="0">
                <a:solidFill>
                  <a:schemeClr val="bg1"/>
                </a:solidFill>
              </a:rPr>
              <a:t>»</a:t>
            </a:r>
            <a:r>
              <a:rPr lang="en-US" dirty="0">
                <a:solidFill>
                  <a:schemeClr val="bg1"/>
                </a:solidFill>
              </a:rPr>
              <a:t> by Plato - In this philosophical allegory, prisoners in a cave represent people who are ignorant of the true reality, mistaking shadows on the wall for actual objects.</a:t>
            </a:r>
            <a:endParaRPr lang="tr-TR" dirty="0">
              <a:solidFill>
                <a:schemeClr val="bg1"/>
              </a:solidFill>
            </a:endParaRPr>
          </a:p>
        </p:txBody>
      </p:sp>
    </p:spTree>
    <p:extLst>
      <p:ext uri="{BB962C8B-B14F-4D97-AF65-F5344CB8AC3E}">
        <p14:creationId xmlns:p14="http://schemas.microsoft.com/office/powerpoint/2010/main" val="2283590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36319FD5-6B3F-D8A1-E5FB-D29A9DF72A71}"/>
              </a:ext>
            </a:extLst>
          </p:cNvPr>
          <p:cNvSpPr>
            <a:spLocks noGrp="1"/>
          </p:cNvSpPr>
          <p:nvPr>
            <p:ph type="title"/>
          </p:nvPr>
        </p:nvSpPr>
        <p:spPr>
          <a:xfrm>
            <a:off x="6176407" y="1155622"/>
            <a:ext cx="5177391" cy="1016808"/>
          </a:xfrm>
        </p:spPr>
        <p:txBody>
          <a:bodyPr>
            <a:normAutofit/>
          </a:bodyPr>
          <a:lstStyle/>
          <a:p>
            <a:r>
              <a:rPr lang="tr-TR" b="1" dirty="0" err="1">
                <a:solidFill>
                  <a:srgbClr val="C00000"/>
                </a:solidFill>
              </a:rPr>
              <a:t>Hyperbole</a:t>
            </a:r>
            <a:endParaRPr lang="tr-TR" b="1" dirty="0">
              <a:solidFill>
                <a:srgbClr val="C00000"/>
              </a:solidFill>
            </a:endParaRPr>
          </a:p>
        </p:txBody>
      </p:sp>
      <p:pic>
        <p:nvPicPr>
          <p:cNvPr id="5" name="Picture 4" descr="Close-up of a cheetah on black background">
            <a:extLst>
              <a:ext uri="{FF2B5EF4-FFF2-40B4-BE49-F238E27FC236}">
                <a16:creationId xmlns:a16="http://schemas.microsoft.com/office/drawing/2014/main" id="{1F3F1655-8D24-CC1E-24E9-ACCB3CA26C23}"/>
              </a:ext>
            </a:extLst>
          </p:cNvPr>
          <p:cNvPicPr>
            <a:picLocks noChangeAspect="1"/>
          </p:cNvPicPr>
          <p:nvPr/>
        </p:nvPicPr>
        <p:blipFill rotWithShape="1">
          <a:blip r:embed="rId2"/>
          <a:srcRect l="40467" r="-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İçerik Yer Tutucusu 2">
            <a:extLst>
              <a:ext uri="{FF2B5EF4-FFF2-40B4-BE49-F238E27FC236}">
                <a16:creationId xmlns:a16="http://schemas.microsoft.com/office/drawing/2014/main" id="{0D8CABC5-DCE3-FA1E-1399-E96B2F237325}"/>
              </a:ext>
            </a:extLst>
          </p:cNvPr>
          <p:cNvSpPr>
            <a:spLocks noGrp="1"/>
          </p:cNvSpPr>
          <p:nvPr>
            <p:ph idx="1"/>
          </p:nvPr>
        </p:nvSpPr>
        <p:spPr>
          <a:xfrm>
            <a:off x="6215677" y="2333297"/>
            <a:ext cx="5766890" cy="3843666"/>
          </a:xfrm>
        </p:spPr>
        <p:txBody>
          <a:bodyPr>
            <a:normAutofit/>
          </a:bodyPr>
          <a:lstStyle/>
          <a:p>
            <a:pPr marL="0" indent="0">
              <a:spcBef>
                <a:spcPts val="0"/>
              </a:spcBef>
              <a:buNone/>
            </a:pPr>
            <a:r>
              <a:rPr lang="en-GB" sz="2400" dirty="0">
                <a:effectLst/>
                <a:latin typeface="Times New Roman" panose="02020603050405020304" pitchFamily="18" charset="0"/>
                <a:ea typeface="Calibri" panose="020F0502020204030204" pitchFamily="34" charset="0"/>
              </a:rPr>
              <a:t>Exaggerated statements or claims used for emphasis or to create a humorous effect. For instance, "I'm so hungry I could eat a horse.</a:t>
            </a:r>
            <a:r>
              <a:rPr lang="tr-TR" sz="2400" dirty="0">
                <a:latin typeface="Times New Roman" panose="02020603050405020304" pitchFamily="18" charset="0"/>
                <a:ea typeface="Calibri" panose="020F0502020204030204" pitchFamily="34" charset="0"/>
              </a:rPr>
              <a:t>»</a:t>
            </a:r>
            <a:endParaRPr lang="tr-TR" sz="2400" dirty="0">
              <a:effectLst/>
              <a:latin typeface="Times New Roman" panose="02020603050405020304" pitchFamily="18" charset="0"/>
              <a:ea typeface="Calibri" panose="020F0502020204030204" pitchFamily="34" charset="0"/>
            </a:endParaRPr>
          </a:p>
          <a:p>
            <a:pPr marL="0" indent="0">
              <a:spcBef>
                <a:spcPts val="0"/>
              </a:spcBef>
              <a:buNone/>
            </a:pPr>
            <a:endParaRPr lang="tr-TR" sz="2400" dirty="0"/>
          </a:p>
          <a:p>
            <a:pPr marL="0" indent="0">
              <a:spcBef>
                <a:spcPts val="0"/>
              </a:spcBef>
              <a:buNone/>
            </a:pPr>
            <a:r>
              <a:rPr lang="tr-TR" sz="2400" dirty="0" err="1"/>
              <a:t>This</a:t>
            </a:r>
            <a:r>
              <a:rPr lang="tr-TR" sz="2400" dirty="0"/>
              <a:t> </a:t>
            </a:r>
            <a:r>
              <a:rPr lang="tr-TR" sz="2400" dirty="0" err="1"/>
              <a:t>bag</a:t>
            </a:r>
            <a:r>
              <a:rPr lang="tr-TR" sz="2400" dirty="0"/>
              <a:t> </a:t>
            </a:r>
            <a:r>
              <a:rPr lang="tr-TR" sz="2400" dirty="0" err="1"/>
              <a:t>weighs</a:t>
            </a:r>
            <a:r>
              <a:rPr lang="tr-TR" sz="2400" dirty="0"/>
              <a:t> a ton.</a:t>
            </a:r>
          </a:p>
          <a:p>
            <a:pPr marL="0" indent="0">
              <a:spcBef>
                <a:spcPts val="0"/>
              </a:spcBef>
              <a:buNone/>
            </a:pPr>
            <a:r>
              <a:rPr lang="tr-TR" sz="2400" dirty="0" err="1"/>
              <a:t>She’s</a:t>
            </a:r>
            <a:r>
              <a:rPr lang="tr-TR" sz="2400" dirty="0"/>
              <a:t> a </a:t>
            </a:r>
            <a:r>
              <a:rPr lang="tr-TR" sz="2400" dirty="0" err="1"/>
              <a:t>million</a:t>
            </a:r>
            <a:r>
              <a:rPr lang="tr-TR" sz="2400" dirty="0"/>
              <a:t> </a:t>
            </a:r>
            <a:r>
              <a:rPr lang="tr-TR" sz="2400" dirty="0" err="1"/>
              <a:t>years</a:t>
            </a:r>
            <a:r>
              <a:rPr lang="tr-TR" sz="2400" dirty="0"/>
              <a:t> </a:t>
            </a:r>
            <a:r>
              <a:rPr lang="tr-TR" sz="2400" dirty="0" err="1"/>
              <a:t>old</a:t>
            </a:r>
            <a:r>
              <a:rPr lang="tr-TR" sz="2400" dirty="0"/>
              <a:t>.</a:t>
            </a:r>
          </a:p>
          <a:p>
            <a:pPr marL="0" indent="0">
              <a:spcBef>
                <a:spcPts val="0"/>
              </a:spcBef>
              <a:buNone/>
            </a:pPr>
            <a:r>
              <a:rPr lang="tr-TR" sz="2400" dirty="0" err="1"/>
              <a:t>I’ve</a:t>
            </a:r>
            <a:r>
              <a:rPr lang="tr-TR" sz="2400" dirty="0"/>
              <a:t> </a:t>
            </a:r>
            <a:r>
              <a:rPr lang="tr-TR" sz="2400" dirty="0" err="1"/>
              <a:t>told</a:t>
            </a:r>
            <a:r>
              <a:rPr lang="tr-TR" sz="2400" dirty="0"/>
              <a:t> </a:t>
            </a:r>
            <a:r>
              <a:rPr lang="tr-TR" sz="2400" dirty="0" err="1"/>
              <a:t>you</a:t>
            </a:r>
            <a:r>
              <a:rPr lang="tr-TR" sz="2400" dirty="0"/>
              <a:t> a </a:t>
            </a:r>
            <a:r>
              <a:rPr lang="tr-TR" sz="2400" dirty="0" err="1"/>
              <a:t>thousand</a:t>
            </a:r>
            <a:r>
              <a:rPr lang="tr-TR" sz="2400" dirty="0"/>
              <a:t> </a:t>
            </a:r>
            <a:r>
              <a:rPr lang="tr-TR" sz="2400" dirty="0" err="1"/>
              <a:t>times</a:t>
            </a:r>
            <a:r>
              <a:rPr lang="tr-TR" sz="2400" dirty="0"/>
              <a:t>.</a:t>
            </a:r>
          </a:p>
          <a:p>
            <a:pPr marL="0" indent="0">
              <a:spcBef>
                <a:spcPts val="0"/>
              </a:spcBef>
              <a:buNone/>
            </a:pPr>
            <a:r>
              <a:rPr lang="tr-TR" sz="2400" dirty="0"/>
              <a:t>I’m </a:t>
            </a:r>
            <a:r>
              <a:rPr lang="tr-TR" sz="2400" dirty="0" err="1"/>
              <a:t>dying</a:t>
            </a:r>
            <a:r>
              <a:rPr lang="tr-TR" sz="2400" dirty="0"/>
              <a:t> of </a:t>
            </a:r>
            <a:r>
              <a:rPr lang="tr-TR" sz="2400" dirty="0" err="1"/>
              <a:t>embarrassment</a:t>
            </a:r>
            <a:r>
              <a:rPr lang="tr-TR" sz="2400" dirty="0"/>
              <a:t>.</a:t>
            </a:r>
          </a:p>
          <a:p>
            <a:pPr marL="0" indent="0">
              <a:spcBef>
                <a:spcPts val="0"/>
              </a:spcBef>
              <a:buNone/>
            </a:pPr>
            <a:r>
              <a:rPr lang="tr-TR" sz="2400" dirty="0" err="1"/>
              <a:t>He’s</a:t>
            </a:r>
            <a:r>
              <a:rPr lang="tr-TR" sz="2400" dirty="0"/>
              <a:t> as </a:t>
            </a:r>
            <a:r>
              <a:rPr lang="tr-TR" sz="2400" dirty="0" err="1"/>
              <a:t>tall</a:t>
            </a:r>
            <a:r>
              <a:rPr lang="tr-TR" sz="2400" dirty="0"/>
              <a:t> as a </a:t>
            </a:r>
            <a:r>
              <a:rPr lang="tr-TR" sz="2400" dirty="0" err="1"/>
              <a:t>mountain</a:t>
            </a:r>
            <a:r>
              <a:rPr lang="tr-TR" sz="2400" dirty="0"/>
              <a:t>.</a:t>
            </a:r>
          </a:p>
        </p:txBody>
      </p:sp>
    </p:spTree>
    <p:extLst>
      <p:ext uri="{BB962C8B-B14F-4D97-AF65-F5344CB8AC3E}">
        <p14:creationId xmlns:p14="http://schemas.microsoft.com/office/powerpoint/2010/main" val="4036018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5D7C08-274C-27F5-9573-F9323916A17A}"/>
              </a:ext>
            </a:extLst>
          </p:cNvPr>
          <p:cNvSpPr>
            <a:spLocks noGrp="1"/>
          </p:cNvSpPr>
          <p:nvPr>
            <p:ph type="title"/>
          </p:nvPr>
        </p:nvSpPr>
        <p:spPr>
          <a:xfrm>
            <a:off x="814984" y="1420180"/>
            <a:ext cx="5479719" cy="608438"/>
          </a:xfrm>
        </p:spPr>
        <p:txBody>
          <a:bodyPr anchor="b">
            <a:normAutofit fontScale="90000"/>
          </a:bodyPr>
          <a:lstStyle/>
          <a:p>
            <a:r>
              <a:rPr lang="tr-TR" b="1" dirty="0" err="1">
                <a:solidFill>
                  <a:srgbClr val="C00000"/>
                </a:solidFill>
              </a:rPr>
              <a:t>Oxymoron</a:t>
            </a:r>
            <a:endParaRPr lang="tr-TR" b="1" dirty="0">
              <a:solidFill>
                <a:srgbClr val="C00000"/>
              </a:solidFill>
            </a:endParaRPr>
          </a:p>
        </p:txBody>
      </p:sp>
      <p:sp>
        <p:nvSpPr>
          <p:cNvPr id="3" name="İçerik Yer Tutucusu 2">
            <a:extLst>
              <a:ext uri="{FF2B5EF4-FFF2-40B4-BE49-F238E27FC236}">
                <a16:creationId xmlns:a16="http://schemas.microsoft.com/office/drawing/2014/main" id="{85366C0D-1AF1-56A5-B8F1-54752665EF8E}"/>
              </a:ext>
            </a:extLst>
          </p:cNvPr>
          <p:cNvSpPr>
            <a:spLocks noGrp="1"/>
          </p:cNvSpPr>
          <p:nvPr>
            <p:ph idx="1"/>
          </p:nvPr>
        </p:nvSpPr>
        <p:spPr>
          <a:xfrm>
            <a:off x="746064" y="2462709"/>
            <a:ext cx="6524747" cy="4046948"/>
          </a:xfrm>
        </p:spPr>
        <p:txBody>
          <a:bodyPr anchor="t">
            <a:normAutofit/>
          </a:bodyPr>
          <a:lstStyle/>
          <a:p>
            <a:pPr marL="0" indent="0">
              <a:spcBef>
                <a:spcPts val="0"/>
              </a:spcBef>
              <a:buNone/>
            </a:pPr>
            <a:r>
              <a:rPr lang="en-GB" sz="2400" dirty="0">
                <a:effectLst/>
                <a:latin typeface="Times New Roman" panose="02020603050405020304" pitchFamily="18" charset="0"/>
                <a:ea typeface="Calibri" panose="020F0502020204030204" pitchFamily="34" charset="0"/>
              </a:rPr>
              <a:t>A figure of speech that combines contradictory terms, like "bittersweet" or "jumbo shrimp."</a:t>
            </a:r>
            <a:endParaRPr lang="tr-TR" sz="2400" dirty="0">
              <a:effectLst/>
              <a:latin typeface="Times New Roman" panose="02020603050405020304" pitchFamily="18" charset="0"/>
              <a:ea typeface="Calibri" panose="020F0502020204030204" pitchFamily="34" charset="0"/>
            </a:endParaRPr>
          </a:p>
          <a:p>
            <a:pPr marL="0" indent="0">
              <a:spcBef>
                <a:spcPts val="0"/>
              </a:spcBef>
              <a:buNone/>
            </a:pPr>
            <a:endParaRPr lang="tr-TR" sz="2400" dirty="0">
              <a:effectLst/>
              <a:latin typeface="Times New Roman" panose="02020603050405020304" pitchFamily="18" charset="0"/>
              <a:ea typeface="Calibri" panose="020F0502020204030204" pitchFamily="34" charset="0"/>
            </a:endParaRPr>
          </a:p>
          <a:p>
            <a:pPr marL="0" indent="0">
              <a:spcBef>
                <a:spcPts val="0"/>
              </a:spcBef>
              <a:buNone/>
            </a:pPr>
            <a:r>
              <a:rPr lang="tr-TR" sz="2400" dirty="0">
                <a:latin typeface="Times New Roman" panose="02020603050405020304" pitchFamily="18" charset="0"/>
                <a:ea typeface="Calibri" panose="020F0502020204030204" pitchFamily="34" charset="0"/>
              </a:rPr>
              <a:t>-My </a:t>
            </a:r>
            <a:r>
              <a:rPr lang="tr-TR" sz="2400" dirty="0" err="1">
                <a:latin typeface="Times New Roman" panose="02020603050405020304" pitchFamily="18" charset="0"/>
                <a:ea typeface="Calibri" panose="020F0502020204030204" pitchFamily="34" charset="0"/>
              </a:rPr>
              <a:t>sister</a:t>
            </a:r>
            <a:r>
              <a:rPr lang="tr-TR" sz="2400" dirty="0">
                <a:latin typeface="Times New Roman" panose="02020603050405020304" pitchFamily="18" charset="0"/>
                <a:ea typeface="Calibri" panose="020F0502020204030204" pitchFamily="34" charset="0"/>
              </a:rPr>
              <a:t> </a:t>
            </a:r>
            <a:r>
              <a:rPr lang="tr-TR" sz="2400" dirty="0" err="1">
                <a:latin typeface="Times New Roman" panose="02020603050405020304" pitchFamily="18" charset="0"/>
                <a:ea typeface="Calibri" panose="020F0502020204030204" pitchFamily="34" charset="0"/>
              </a:rPr>
              <a:t>and</a:t>
            </a:r>
            <a:r>
              <a:rPr lang="tr-TR" sz="2400" dirty="0">
                <a:latin typeface="Times New Roman" panose="02020603050405020304" pitchFamily="18" charset="0"/>
                <a:ea typeface="Calibri" panose="020F0502020204030204" pitchFamily="34" charset="0"/>
              </a:rPr>
              <a:t> I had a </a:t>
            </a:r>
            <a:r>
              <a:rPr lang="tr-TR" sz="2400" dirty="0" err="1">
                <a:highlight>
                  <a:srgbClr val="FFFF00"/>
                </a:highlight>
                <a:latin typeface="Times New Roman" panose="02020603050405020304" pitchFamily="18" charset="0"/>
                <a:ea typeface="Calibri" panose="020F0502020204030204" pitchFamily="34" charset="0"/>
              </a:rPr>
              <a:t>friendly</a:t>
            </a:r>
            <a:r>
              <a:rPr lang="tr-TR" sz="2400" dirty="0">
                <a:highlight>
                  <a:srgbClr val="FFFF00"/>
                </a:highlight>
                <a:latin typeface="Times New Roman" panose="02020603050405020304" pitchFamily="18" charset="0"/>
                <a:ea typeface="Calibri" panose="020F0502020204030204" pitchFamily="34" charset="0"/>
              </a:rPr>
              <a:t> </a:t>
            </a:r>
            <a:r>
              <a:rPr lang="tr-TR" sz="2400" dirty="0" err="1">
                <a:highlight>
                  <a:srgbClr val="FFFF00"/>
                </a:highlight>
                <a:latin typeface="Times New Roman" panose="02020603050405020304" pitchFamily="18" charset="0"/>
                <a:ea typeface="Calibri" panose="020F0502020204030204" pitchFamily="34" charset="0"/>
              </a:rPr>
              <a:t>fight</a:t>
            </a:r>
            <a:r>
              <a:rPr lang="tr-TR" sz="2400" dirty="0">
                <a:highlight>
                  <a:srgbClr val="FFFF00"/>
                </a:highlight>
                <a:latin typeface="Times New Roman" panose="02020603050405020304" pitchFamily="18" charset="0"/>
                <a:ea typeface="Calibri" panose="020F0502020204030204" pitchFamily="34" charset="0"/>
              </a:rPr>
              <a:t>.</a:t>
            </a:r>
          </a:p>
          <a:p>
            <a:pPr marL="0" indent="0">
              <a:spcBef>
                <a:spcPts val="0"/>
              </a:spcBef>
              <a:buNone/>
            </a:pPr>
            <a:r>
              <a:rPr lang="tr-TR" sz="2400" dirty="0">
                <a:latin typeface="Times New Roman" panose="02020603050405020304" pitchFamily="18" charset="0"/>
                <a:ea typeface="Calibri" panose="020F0502020204030204" pitchFamily="34" charset="0"/>
              </a:rPr>
              <a:t>-Santana </a:t>
            </a:r>
            <a:r>
              <a:rPr lang="tr-TR" sz="2400" dirty="0" err="1">
                <a:latin typeface="Times New Roman" panose="02020603050405020304" pitchFamily="18" charset="0"/>
                <a:ea typeface="Calibri" panose="020F0502020204030204" pitchFamily="34" charset="0"/>
              </a:rPr>
              <a:t>left</a:t>
            </a:r>
            <a:r>
              <a:rPr lang="tr-TR" sz="2400" dirty="0">
                <a:latin typeface="Times New Roman" panose="02020603050405020304" pitchFamily="18" charset="0"/>
                <a:ea typeface="Calibri" panose="020F0502020204030204" pitchFamily="34" charset="0"/>
              </a:rPr>
              <a:t> </a:t>
            </a:r>
            <a:r>
              <a:rPr lang="tr-TR" sz="2400" dirty="0" err="1">
                <a:latin typeface="Times New Roman" panose="02020603050405020304" pitchFamily="18" charset="0"/>
                <a:ea typeface="Calibri" panose="020F0502020204030204" pitchFamily="34" charset="0"/>
              </a:rPr>
              <a:t>the</a:t>
            </a:r>
            <a:r>
              <a:rPr lang="tr-TR" sz="2400" dirty="0">
                <a:latin typeface="Times New Roman" panose="02020603050405020304" pitchFamily="18" charset="0"/>
                <a:ea typeface="Calibri" panose="020F0502020204030204" pitchFamily="34" charset="0"/>
              </a:rPr>
              <a:t> </a:t>
            </a:r>
            <a:r>
              <a:rPr lang="tr-TR" sz="2400" dirty="0" err="1">
                <a:latin typeface="Times New Roman" panose="02020603050405020304" pitchFamily="18" charset="0"/>
                <a:ea typeface="Calibri" panose="020F0502020204030204" pitchFamily="34" charset="0"/>
              </a:rPr>
              <a:t>painting</a:t>
            </a:r>
            <a:r>
              <a:rPr lang="tr-TR" sz="2400" dirty="0">
                <a:latin typeface="Times New Roman" panose="02020603050405020304" pitchFamily="18" charset="0"/>
                <a:ea typeface="Calibri" panose="020F0502020204030204" pitchFamily="34" charset="0"/>
              </a:rPr>
              <a:t> </a:t>
            </a:r>
            <a:r>
              <a:rPr lang="tr-TR" sz="2400" dirty="0" err="1">
                <a:highlight>
                  <a:srgbClr val="FFFF00"/>
                </a:highlight>
                <a:latin typeface="Times New Roman" panose="02020603050405020304" pitchFamily="18" charset="0"/>
                <a:ea typeface="Calibri" panose="020F0502020204030204" pitchFamily="34" charset="0"/>
              </a:rPr>
              <a:t>completely</a:t>
            </a:r>
            <a:r>
              <a:rPr lang="tr-TR" sz="2400" dirty="0">
                <a:highlight>
                  <a:srgbClr val="FFFF00"/>
                </a:highlight>
                <a:latin typeface="Times New Roman" panose="02020603050405020304" pitchFamily="18" charset="0"/>
                <a:ea typeface="Calibri" panose="020F0502020204030204" pitchFamily="34" charset="0"/>
              </a:rPr>
              <a:t> </a:t>
            </a:r>
            <a:r>
              <a:rPr lang="tr-TR" sz="2400" dirty="0" err="1">
                <a:highlight>
                  <a:srgbClr val="FFFF00"/>
                </a:highlight>
                <a:latin typeface="Times New Roman" panose="02020603050405020304" pitchFamily="18" charset="0"/>
                <a:ea typeface="Calibri" panose="020F0502020204030204" pitchFamily="34" charset="0"/>
              </a:rPr>
              <a:t>unfinished</a:t>
            </a:r>
            <a:r>
              <a:rPr lang="tr-TR" sz="2400" dirty="0">
                <a:latin typeface="Times New Roman" panose="02020603050405020304" pitchFamily="18" charset="0"/>
                <a:ea typeface="Calibri" panose="020F0502020204030204" pitchFamily="34" charset="0"/>
              </a:rPr>
              <a:t>.</a:t>
            </a:r>
          </a:p>
          <a:p>
            <a:pPr marL="0" indent="0">
              <a:spcBef>
                <a:spcPts val="0"/>
              </a:spcBef>
              <a:buNone/>
            </a:pPr>
            <a:endParaRPr lang="tr-TR" sz="2400" dirty="0">
              <a:latin typeface="Times New Roman" panose="02020603050405020304" pitchFamily="18" charset="0"/>
              <a:ea typeface="Calibri" panose="020F0502020204030204" pitchFamily="34" charset="0"/>
            </a:endParaRPr>
          </a:p>
          <a:p>
            <a:pPr marL="0" indent="0">
              <a:spcBef>
                <a:spcPts val="0"/>
              </a:spcBef>
              <a:buNone/>
            </a:pPr>
            <a:r>
              <a:rPr lang="tr-TR" sz="2400" dirty="0" err="1">
                <a:latin typeface="Times New Roman" panose="02020603050405020304" pitchFamily="18" charset="0"/>
                <a:ea typeface="Calibri" panose="020F0502020204030204" pitchFamily="34" charset="0"/>
              </a:rPr>
              <a:t>Deafening</a:t>
            </a:r>
            <a:r>
              <a:rPr lang="tr-TR" sz="2400" dirty="0">
                <a:latin typeface="Times New Roman" panose="02020603050405020304" pitchFamily="18" charset="0"/>
                <a:ea typeface="Calibri" panose="020F0502020204030204" pitchFamily="34" charset="0"/>
              </a:rPr>
              <a:t> silence / </a:t>
            </a:r>
            <a:r>
              <a:rPr lang="tr-TR" sz="2400" dirty="0" err="1">
                <a:latin typeface="Times New Roman" panose="02020603050405020304" pitchFamily="18" charset="0"/>
                <a:ea typeface="Calibri" panose="020F0502020204030204" pitchFamily="34" charset="0"/>
              </a:rPr>
              <a:t>the</a:t>
            </a:r>
            <a:r>
              <a:rPr lang="tr-TR" sz="2400" dirty="0">
                <a:latin typeface="Times New Roman" panose="02020603050405020304" pitchFamily="18" charset="0"/>
                <a:ea typeface="Calibri" panose="020F0502020204030204" pitchFamily="34" charset="0"/>
              </a:rPr>
              <a:t> </a:t>
            </a:r>
            <a:r>
              <a:rPr lang="tr-TR" sz="2400" dirty="0" err="1">
                <a:latin typeface="Times New Roman" panose="02020603050405020304" pitchFamily="18" charset="0"/>
                <a:ea typeface="Calibri" panose="020F0502020204030204" pitchFamily="34" charset="0"/>
              </a:rPr>
              <a:t>sound</a:t>
            </a:r>
            <a:r>
              <a:rPr lang="tr-TR" sz="2400" dirty="0">
                <a:latin typeface="Times New Roman" panose="02020603050405020304" pitchFamily="18" charset="0"/>
                <a:ea typeface="Calibri" panose="020F0502020204030204" pitchFamily="34" charset="0"/>
              </a:rPr>
              <a:t> of silence / bitter </a:t>
            </a:r>
            <a:r>
              <a:rPr lang="tr-TR" sz="2400" dirty="0" err="1">
                <a:latin typeface="Times New Roman" panose="02020603050405020304" pitchFamily="18" charset="0"/>
                <a:ea typeface="Calibri" panose="020F0502020204030204" pitchFamily="34" charset="0"/>
              </a:rPr>
              <a:t>sweet</a:t>
            </a:r>
            <a:r>
              <a:rPr lang="tr-TR" sz="2400" dirty="0">
                <a:latin typeface="Times New Roman" panose="02020603050405020304" pitchFamily="18" charset="0"/>
                <a:ea typeface="Calibri" panose="020F0502020204030204" pitchFamily="34" charset="0"/>
              </a:rPr>
              <a:t> / </a:t>
            </a:r>
            <a:r>
              <a:rPr lang="tr-TR" sz="2400" dirty="0" err="1">
                <a:latin typeface="Times New Roman" panose="02020603050405020304" pitchFamily="18" charset="0"/>
                <a:ea typeface="Calibri" panose="020F0502020204030204" pitchFamily="34" charset="0"/>
              </a:rPr>
              <a:t>living</a:t>
            </a:r>
            <a:r>
              <a:rPr lang="tr-TR" sz="2400" dirty="0">
                <a:latin typeface="Times New Roman" panose="02020603050405020304" pitchFamily="18" charset="0"/>
                <a:ea typeface="Calibri" panose="020F0502020204030204" pitchFamily="34" charset="0"/>
              </a:rPr>
              <a:t> </a:t>
            </a:r>
            <a:r>
              <a:rPr lang="tr-TR" sz="2400" dirty="0" err="1">
                <a:latin typeface="Times New Roman" panose="02020603050405020304" pitchFamily="18" charset="0"/>
                <a:ea typeface="Calibri" panose="020F0502020204030204" pitchFamily="34" charset="0"/>
              </a:rPr>
              <a:t>dead</a:t>
            </a:r>
            <a:r>
              <a:rPr lang="tr-TR" sz="2400" dirty="0">
                <a:latin typeface="Times New Roman" panose="02020603050405020304" pitchFamily="18" charset="0"/>
                <a:ea typeface="Calibri" panose="020F0502020204030204" pitchFamily="34" charset="0"/>
              </a:rPr>
              <a:t> / </a:t>
            </a:r>
            <a:r>
              <a:rPr lang="tr-TR" sz="2400" dirty="0" err="1">
                <a:latin typeface="Times New Roman" panose="02020603050405020304" pitchFamily="18" charset="0"/>
                <a:ea typeface="Calibri" panose="020F0502020204030204" pitchFamily="34" charset="0"/>
              </a:rPr>
              <a:t>act</a:t>
            </a:r>
            <a:r>
              <a:rPr lang="tr-TR" sz="2400" dirty="0">
                <a:latin typeface="Times New Roman" panose="02020603050405020304" pitchFamily="18" charset="0"/>
                <a:ea typeface="Calibri" panose="020F0502020204030204" pitchFamily="34" charset="0"/>
              </a:rPr>
              <a:t> </a:t>
            </a:r>
            <a:r>
              <a:rPr lang="tr-TR" sz="2400" dirty="0" err="1">
                <a:latin typeface="Times New Roman" panose="02020603050405020304" pitchFamily="18" charset="0"/>
                <a:ea typeface="Calibri" panose="020F0502020204030204" pitchFamily="34" charset="0"/>
              </a:rPr>
              <a:t>naturally</a:t>
            </a:r>
            <a:r>
              <a:rPr lang="tr-TR" sz="2400" dirty="0">
                <a:latin typeface="Times New Roman" panose="02020603050405020304" pitchFamily="18" charset="0"/>
                <a:ea typeface="Calibri" panose="020F0502020204030204" pitchFamily="34" charset="0"/>
              </a:rPr>
              <a:t> / </a:t>
            </a:r>
            <a:r>
              <a:rPr lang="tr-TR" sz="2400" dirty="0" err="1">
                <a:latin typeface="Times New Roman" panose="02020603050405020304" pitchFamily="18" charset="0"/>
                <a:ea typeface="Calibri" panose="020F0502020204030204" pitchFamily="34" charset="0"/>
              </a:rPr>
              <a:t>open</a:t>
            </a:r>
            <a:r>
              <a:rPr lang="tr-TR" sz="2400" dirty="0">
                <a:latin typeface="Times New Roman" panose="02020603050405020304" pitchFamily="18" charset="0"/>
                <a:ea typeface="Calibri" panose="020F0502020204030204" pitchFamily="34" charset="0"/>
              </a:rPr>
              <a:t> </a:t>
            </a:r>
            <a:r>
              <a:rPr lang="tr-TR" sz="2400" dirty="0" err="1">
                <a:latin typeface="Times New Roman" panose="02020603050405020304" pitchFamily="18" charset="0"/>
                <a:ea typeface="Calibri" panose="020F0502020204030204" pitchFamily="34" charset="0"/>
              </a:rPr>
              <a:t>secret</a:t>
            </a:r>
            <a:r>
              <a:rPr lang="tr-TR" sz="2400" dirty="0">
                <a:latin typeface="Times New Roman" panose="02020603050405020304" pitchFamily="18" charset="0"/>
                <a:ea typeface="Calibri" panose="020F0502020204030204" pitchFamily="34" charset="0"/>
              </a:rPr>
              <a:t> / </a:t>
            </a:r>
            <a:r>
              <a:rPr lang="tr-TR" sz="2400" dirty="0" err="1">
                <a:latin typeface="Times New Roman" panose="02020603050405020304" pitchFamily="18" charset="0"/>
                <a:ea typeface="Calibri" panose="020F0502020204030204" pitchFamily="34" charset="0"/>
              </a:rPr>
              <a:t>seriously</a:t>
            </a:r>
            <a:r>
              <a:rPr lang="tr-TR" sz="2400" dirty="0">
                <a:latin typeface="Times New Roman" panose="02020603050405020304" pitchFamily="18" charset="0"/>
                <a:ea typeface="Calibri" panose="020F0502020204030204" pitchFamily="34" charset="0"/>
              </a:rPr>
              <a:t> </a:t>
            </a:r>
            <a:r>
              <a:rPr lang="tr-TR" sz="2400" dirty="0" err="1">
                <a:latin typeface="Times New Roman" panose="02020603050405020304" pitchFamily="18" charset="0"/>
                <a:ea typeface="Calibri" panose="020F0502020204030204" pitchFamily="34" charset="0"/>
              </a:rPr>
              <a:t>funny</a:t>
            </a:r>
            <a:r>
              <a:rPr lang="tr-TR" sz="2400" dirty="0">
                <a:latin typeface="Times New Roman" panose="02020603050405020304" pitchFamily="18" charset="0"/>
                <a:ea typeface="Calibri" panose="020F0502020204030204" pitchFamily="34" charset="0"/>
              </a:rPr>
              <a:t> / </a:t>
            </a:r>
            <a:r>
              <a:rPr lang="tr-TR" sz="2400" dirty="0" err="1">
                <a:latin typeface="Times New Roman" panose="02020603050405020304" pitchFamily="18" charset="0"/>
                <a:ea typeface="Calibri" panose="020F0502020204030204" pitchFamily="34" charset="0"/>
              </a:rPr>
              <a:t>pretty</a:t>
            </a:r>
            <a:r>
              <a:rPr lang="tr-TR" sz="2400" dirty="0">
                <a:latin typeface="Times New Roman" panose="02020603050405020304" pitchFamily="18" charset="0"/>
                <a:ea typeface="Calibri" panose="020F0502020204030204" pitchFamily="34" charset="0"/>
              </a:rPr>
              <a:t> </a:t>
            </a:r>
            <a:r>
              <a:rPr lang="tr-TR" sz="2400" dirty="0" err="1">
                <a:latin typeface="Times New Roman" panose="02020603050405020304" pitchFamily="18" charset="0"/>
                <a:ea typeface="Calibri" panose="020F0502020204030204" pitchFamily="34" charset="0"/>
              </a:rPr>
              <a:t>ugly</a:t>
            </a:r>
            <a:endParaRPr lang="tr-TR" sz="2400" dirty="0">
              <a:latin typeface="Times New Roman" panose="02020603050405020304" pitchFamily="18" charset="0"/>
              <a:ea typeface="Calibri" panose="020F0502020204030204" pitchFamily="34" charset="0"/>
            </a:endParaRPr>
          </a:p>
          <a:p>
            <a:pPr marL="0" indent="0">
              <a:buNone/>
            </a:pPr>
            <a:endParaRPr lang="tr-TR" sz="3200" dirty="0">
              <a:effectLst/>
              <a:latin typeface="Times New Roman" panose="02020603050405020304" pitchFamily="18" charset="0"/>
              <a:ea typeface="Calibri" panose="020F0502020204030204" pitchFamily="34" charset="0"/>
            </a:endParaRPr>
          </a:p>
        </p:txBody>
      </p:sp>
      <p:pic>
        <p:nvPicPr>
          <p:cNvPr id="12" name="Picture 4" descr="Empty speech bubbles">
            <a:extLst>
              <a:ext uri="{FF2B5EF4-FFF2-40B4-BE49-F238E27FC236}">
                <a16:creationId xmlns:a16="http://schemas.microsoft.com/office/drawing/2014/main" id="{3E49A789-0FFA-A8A2-4317-FDE50E222E9A}"/>
              </a:ext>
            </a:extLst>
          </p:cNvPr>
          <p:cNvPicPr>
            <a:picLocks noChangeAspect="1"/>
          </p:cNvPicPr>
          <p:nvPr/>
        </p:nvPicPr>
        <p:blipFill rotWithShape="1">
          <a:blip r:embed="rId2"/>
          <a:srcRect l="30332" r="21769" b="-1"/>
          <a:stretch/>
        </p:blipFill>
        <p:spPr>
          <a:xfrm>
            <a:off x="7270812" y="10"/>
            <a:ext cx="4921187" cy="6857990"/>
          </a:xfrm>
          <a:prstGeom prst="rect">
            <a:avLst/>
          </a:prstGeom>
        </p:spPr>
      </p:pic>
      <p:grpSp>
        <p:nvGrpSpPr>
          <p:cNvPr id="22" name="Group 17">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9" name="Rectangle 18">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9">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84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neon, lamba, hafif içeren bir resim&#10;&#10;Açıklama otomatik olarak oluşturuldu">
            <a:extLst>
              <a:ext uri="{FF2B5EF4-FFF2-40B4-BE49-F238E27FC236}">
                <a16:creationId xmlns:a16="http://schemas.microsoft.com/office/drawing/2014/main" id="{CFA4C44C-02C5-2F10-B7F6-A3D6DDA41405}"/>
              </a:ext>
            </a:extLst>
          </p:cNvPr>
          <p:cNvPicPr>
            <a:picLocks noChangeAspect="1"/>
          </p:cNvPicPr>
          <p:nvPr/>
        </p:nvPicPr>
        <p:blipFill rotWithShape="1">
          <a:blip r:embed="rId2"/>
          <a:srcRect t="10000"/>
          <a:stretch/>
        </p:blipFill>
        <p:spPr>
          <a:xfrm>
            <a:off x="-4" y="10"/>
            <a:ext cx="12192000" cy="6857990"/>
          </a:xfrm>
          <a:prstGeom prst="rect">
            <a:avLst/>
          </a:prstGeom>
          <a:noFill/>
        </p:spPr>
      </p:pic>
      <p:sp>
        <p:nvSpPr>
          <p:cNvPr id="2" name="Başlık 1">
            <a:extLst>
              <a:ext uri="{FF2B5EF4-FFF2-40B4-BE49-F238E27FC236}">
                <a16:creationId xmlns:a16="http://schemas.microsoft.com/office/drawing/2014/main" id="{076FA54E-20BB-063D-4F14-83BB34A8B603}"/>
              </a:ext>
            </a:extLst>
          </p:cNvPr>
          <p:cNvSpPr>
            <a:spLocks noGrp="1"/>
          </p:cNvSpPr>
          <p:nvPr>
            <p:ph type="ctrTitle"/>
          </p:nvPr>
        </p:nvSpPr>
        <p:spPr>
          <a:xfrm>
            <a:off x="647701" y="3500438"/>
            <a:ext cx="7505700" cy="1844376"/>
          </a:xfrm>
        </p:spPr>
        <p:txBody>
          <a:bodyPr>
            <a:normAutofit/>
          </a:bodyPr>
          <a:lstStyle/>
          <a:p>
            <a:r>
              <a:rPr lang="en-US" sz="3200"/>
              <a:t>How to Produce an Intriguing and Creative Story and Learn </a:t>
            </a:r>
            <a:endParaRPr lang="tr-TR" sz="3200"/>
          </a:p>
        </p:txBody>
      </p:sp>
    </p:spTree>
    <p:extLst>
      <p:ext uri="{BB962C8B-B14F-4D97-AF65-F5344CB8AC3E}">
        <p14:creationId xmlns:p14="http://schemas.microsoft.com/office/powerpoint/2010/main" val="3200455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Başlık 3">
            <a:extLst>
              <a:ext uri="{FF2B5EF4-FFF2-40B4-BE49-F238E27FC236}">
                <a16:creationId xmlns:a16="http://schemas.microsoft.com/office/drawing/2014/main" id="{0AB57E25-0F07-6E17-BD76-92CF6470E9EB}"/>
              </a:ext>
            </a:extLst>
          </p:cNvPr>
          <p:cNvSpPr>
            <a:spLocks noGrp="1"/>
          </p:cNvSpPr>
          <p:nvPr>
            <p:ph type="title"/>
          </p:nvPr>
        </p:nvSpPr>
        <p:spPr>
          <a:xfrm>
            <a:off x="761802" y="881742"/>
            <a:ext cx="4646905" cy="1092973"/>
          </a:xfrm>
        </p:spPr>
        <p:txBody>
          <a:bodyPr anchor="ctr">
            <a:normAutofit/>
          </a:bodyPr>
          <a:lstStyle/>
          <a:p>
            <a:r>
              <a:rPr lang="en-GB" sz="3200" b="1" kern="100" dirty="0">
                <a:effectLst/>
                <a:latin typeface="Times New Roman" panose="02020603050405020304" pitchFamily="18" charset="0"/>
                <a:ea typeface="Calibri" panose="020F0502020204030204" pitchFamily="34" charset="0"/>
                <a:cs typeface="Times New Roman" panose="02020603050405020304" pitchFamily="18" charset="0"/>
              </a:rPr>
              <a:t>Draft a compelling plot:</a:t>
            </a:r>
            <a:endParaRPr lang="tr-TR" sz="3200" dirty="0"/>
          </a:p>
        </p:txBody>
      </p:sp>
      <p:graphicFrame>
        <p:nvGraphicFramePr>
          <p:cNvPr id="41" name="İçerik Yer Tutucusu 4">
            <a:extLst>
              <a:ext uri="{FF2B5EF4-FFF2-40B4-BE49-F238E27FC236}">
                <a16:creationId xmlns:a16="http://schemas.microsoft.com/office/drawing/2014/main" id="{B75901D3-5D53-463E-4329-96DF350FEAD9}"/>
              </a:ext>
            </a:extLst>
          </p:cNvPr>
          <p:cNvGraphicFramePr>
            <a:graphicFrameLocks noGrp="1"/>
          </p:cNvGraphicFramePr>
          <p:nvPr>
            <p:ph idx="1"/>
          </p:nvPr>
        </p:nvGraphicFramePr>
        <p:xfrm>
          <a:off x="761802" y="2743200"/>
          <a:ext cx="4646905" cy="3613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Picture 6" descr="Colourful scribbles">
            <a:extLst>
              <a:ext uri="{FF2B5EF4-FFF2-40B4-BE49-F238E27FC236}">
                <a16:creationId xmlns:a16="http://schemas.microsoft.com/office/drawing/2014/main" id="{481EFD20-8145-15A7-F08F-3BB7011C30BA}"/>
              </a:ext>
            </a:extLst>
          </p:cNvPr>
          <p:cNvPicPr>
            <a:picLocks noChangeAspect="1"/>
          </p:cNvPicPr>
          <p:nvPr/>
        </p:nvPicPr>
        <p:blipFill rotWithShape="1">
          <a:blip r:embed="rId7"/>
          <a:srcRect l="7208" r="33392" b="-2"/>
          <a:stretch/>
        </p:blipFill>
        <p:spPr>
          <a:xfrm>
            <a:off x="6096000" y="1"/>
            <a:ext cx="6102825" cy="6858000"/>
          </a:xfrm>
          <a:prstGeom prst="rect">
            <a:avLst/>
          </a:prstGeom>
        </p:spPr>
      </p:pic>
    </p:spTree>
    <p:extLst>
      <p:ext uri="{BB962C8B-B14F-4D97-AF65-F5344CB8AC3E}">
        <p14:creationId xmlns:p14="http://schemas.microsoft.com/office/powerpoint/2010/main" val="3595521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21">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20404030301010803"/>
              <a:ea typeface="+mn-ea"/>
              <a:cs typeface="+mn-cs"/>
            </a:endParaRPr>
          </a:p>
        </p:txBody>
      </p:sp>
      <p:sp>
        <p:nvSpPr>
          <p:cNvPr id="52" name="Rectangle 23">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Gill Sans MT" panose="02020404030301010803"/>
              <a:ea typeface="+mn-ea"/>
              <a:cs typeface="+mn-cs"/>
            </a:endParaRPr>
          </a:p>
        </p:txBody>
      </p:sp>
      <p:sp>
        <p:nvSpPr>
          <p:cNvPr id="53" name="Rectangle 25">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Gill Sans MT" panose="02020404030301010803"/>
              <a:ea typeface="+mn-ea"/>
              <a:cs typeface="+mn-cs"/>
            </a:endParaRPr>
          </a:p>
        </p:txBody>
      </p:sp>
      <p:sp>
        <p:nvSpPr>
          <p:cNvPr id="54" name="Rectangle 27">
            <a:extLst>
              <a:ext uri="{FF2B5EF4-FFF2-40B4-BE49-F238E27FC236}">
                <a16:creationId xmlns:a16="http://schemas.microsoft.com/office/drawing/2014/main" id="{ABFA8CD2-9DD1-463F-94B6-F2A390BC9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FA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20404030301010803"/>
              <a:ea typeface="+mn-ea"/>
              <a:cs typeface="+mn-cs"/>
            </a:endParaRPr>
          </a:p>
        </p:txBody>
      </p:sp>
      <p:pic>
        <p:nvPicPr>
          <p:cNvPr id="4" name="İçerik Yer Tutucusu 3" descr="diyagram, çizgi, metin, öykü gelişim çizgisi; kumpas; grafiğini çıkarma içeren bir resim&#10;&#10;Açıklama otomatik olarak oluşturuldu">
            <a:extLst>
              <a:ext uri="{FF2B5EF4-FFF2-40B4-BE49-F238E27FC236}">
                <a16:creationId xmlns:a16="http://schemas.microsoft.com/office/drawing/2014/main" id="{40FEBD92-0CE6-C124-0450-35ADEFD77E59}"/>
              </a:ext>
            </a:extLst>
          </p:cNvPr>
          <p:cNvPicPr>
            <a:picLocks noGrp="1" noChangeAspect="1"/>
          </p:cNvPicPr>
          <p:nvPr>
            <p:ph idx="1"/>
          </p:nvPr>
        </p:nvPicPr>
        <p:blipFill rotWithShape="1">
          <a:blip r:embed="rId2"/>
          <a:srcRect r="1" b="9180"/>
          <a:stretch/>
        </p:blipFill>
        <p:spPr>
          <a:xfrm>
            <a:off x="643467" y="643467"/>
            <a:ext cx="10905066" cy="5571066"/>
          </a:xfrm>
          <a:prstGeom prst="rect">
            <a:avLst/>
          </a:prstGeom>
        </p:spPr>
      </p:pic>
      <p:sp>
        <p:nvSpPr>
          <p:cNvPr id="55" name="Rectangle 29">
            <a:extLst>
              <a:ext uri="{FF2B5EF4-FFF2-40B4-BE49-F238E27FC236}">
                <a16:creationId xmlns:a16="http://schemas.microsoft.com/office/drawing/2014/main" id="{92B53684-2A8B-4C6B-8F55-3B5CE3994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20404030301010803"/>
              <a:ea typeface="+mn-ea"/>
              <a:cs typeface="+mn-cs"/>
            </a:endParaRPr>
          </a:p>
        </p:txBody>
      </p:sp>
    </p:spTree>
    <p:extLst>
      <p:ext uri="{BB962C8B-B14F-4D97-AF65-F5344CB8AC3E}">
        <p14:creationId xmlns:p14="http://schemas.microsoft.com/office/powerpoint/2010/main" val="227994183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Rectangle 66">
            <a:extLst>
              <a:ext uri="{FF2B5EF4-FFF2-40B4-BE49-F238E27FC236}">
                <a16:creationId xmlns:a16="http://schemas.microsoft.com/office/drawing/2014/main" id="{27A9C548-0579-4864-92A3-093842E89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11" name="Picture 10" descr="Person writing on a notepad">
            <a:extLst>
              <a:ext uri="{FF2B5EF4-FFF2-40B4-BE49-F238E27FC236}">
                <a16:creationId xmlns:a16="http://schemas.microsoft.com/office/drawing/2014/main" id="{DC186858-5612-1842-4DE5-53094A6489DA}"/>
              </a:ext>
            </a:extLst>
          </p:cNvPr>
          <p:cNvPicPr>
            <a:picLocks noChangeAspect="1"/>
          </p:cNvPicPr>
          <p:nvPr/>
        </p:nvPicPr>
        <p:blipFill rotWithShape="1">
          <a:blip r:embed="rId2"/>
          <a:srcRect l="10960" r="10958"/>
          <a:stretch/>
        </p:blipFill>
        <p:spPr>
          <a:xfrm>
            <a:off x="20" y="10"/>
            <a:ext cx="6756848" cy="6857990"/>
          </a:xfrm>
          <a:prstGeom prst="rect">
            <a:avLst/>
          </a:prstGeom>
        </p:spPr>
      </p:pic>
      <p:sp>
        <p:nvSpPr>
          <p:cNvPr id="91" name="Rectangle 68">
            <a:extLst>
              <a:ext uri="{FF2B5EF4-FFF2-40B4-BE49-F238E27FC236}">
                <a16:creationId xmlns:a16="http://schemas.microsoft.com/office/drawing/2014/main" id="{57525A5F-CDD4-4EB3-9187-2A0E9EA15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tr-TR"/>
          </a:p>
        </p:txBody>
      </p:sp>
      <p:sp useBgFill="1">
        <p:nvSpPr>
          <p:cNvPr id="92" name="Rectangle 70">
            <a:extLst>
              <a:ext uri="{FF2B5EF4-FFF2-40B4-BE49-F238E27FC236}">
                <a16:creationId xmlns:a16="http://schemas.microsoft.com/office/drawing/2014/main" id="{08F5B423-DA6A-4E80-B3CA-549A442C8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ln w="6350" cap="sq" cmpd="sng" algn="ctr">
            <a:solidFill>
              <a:schemeClr val="tx1">
                <a:lumMod val="75000"/>
                <a:lumOff val="25000"/>
              </a:schemeClr>
            </a:solidFill>
            <a:prstDash val="solid"/>
            <a:miter lim="800000"/>
          </a:ln>
          <a:effectLst/>
        </p:spPr>
        <p:txBody>
          <a:bodyPr/>
          <a:lstStyle/>
          <a:p>
            <a:endParaRPr lang="tr-TR"/>
          </a:p>
        </p:txBody>
      </p:sp>
      <p:sp>
        <p:nvSpPr>
          <p:cNvPr id="2" name="Başlık 1">
            <a:extLst>
              <a:ext uri="{FF2B5EF4-FFF2-40B4-BE49-F238E27FC236}">
                <a16:creationId xmlns:a16="http://schemas.microsoft.com/office/drawing/2014/main" id="{84C1FA80-1207-03FA-9A06-0572F4084B6D}"/>
              </a:ext>
            </a:extLst>
          </p:cNvPr>
          <p:cNvSpPr>
            <a:spLocks noGrp="1"/>
          </p:cNvSpPr>
          <p:nvPr>
            <p:ph type="ctrTitle"/>
          </p:nvPr>
        </p:nvSpPr>
        <p:spPr>
          <a:xfrm>
            <a:off x="7957225" y="2602955"/>
            <a:ext cx="2978281" cy="2092192"/>
          </a:xfrm>
        </p:spPr>
        <p:txBody>
          <a:bodyPr>
            <a:normAutofit/>
          </a:bodyPr>
          <a:lstStyle/>
          <a:p>
            <a:r>
              <a:rPr lang="tr-TR" sz="4800" dirty="0"/>
              <a:t>LITERARY ASPECTS</a:t>
            </a:r>
          </a:p>
        </p:txBody>
      </p:sp>
      <p:sp>
        <p:nvSpPr>
          <p:cNvPr id="93" name="Rectangle 72">
            <a:extLst>
              <a:ext uri="{FF2B5EF4-FFF2-40B4-BE49-F238E27FC236}">
                <a16:creationId xmlns:a16="http://schemas.microsoft.com/office/drawing/2014/main" id="{738170B5-3ECC-493B-85FA-6905971AD1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94" name="Straight Connector 74">
            <a:extLst>
              <a:ext uri="{FF2B5EF4-FFF2-40B4-BE49-F238E27FC236}">
                <a16:creationId xmlns:a16="http://schemas.microsoft.com/office/drawing/2014/main" id="{F8DD37B8-B6EA-49DC-90EF-F4E3594540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76">
            <a:extLst>
              <a:ext uri="{FF2B5EF4-FFF2-40B4-BE49-F238E27FC236}">
                <a16:creationId xmlns:a16="http://schemas.microsoft.com/office/drawing/2014/main" id="{500F7FF8-41E5-4585-AFDC-54EA8B2757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78">
            <a:extLst>
              <a:ext uri="{FF2B5EF4-FFF2-40B4-BE49-F238E27FC236}">
                <a16:creationId xmlns:a16="http://schemas.microsoft.com/office/drawing/2014/main" id="{BAE2A71D-F8BA-4E4F-88A8-1F5FD5DF13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6622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20404030301010803"/>
              <a:ea typeface="+mn-ea"/>
              <a:cs typeface="+mn-cs"/>
            </a:endParaRPr>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Gill Sans MT" panose="02020404030301010803"/>
              <a:ea typeface="+mn-ea"/>
              <a:cs typeface="+mn-cs"/>
            </a:endParaRPr>
          </a:p>
        </p:txBody>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Gill Sans MT" panose="02020404030301010803"/>
              <a:ea typeface="+mn-ea"/>
              <a:cs typeface="+mn-cs"/>
            </a:endParaRPr>
          </a:p>
        </p:txBody>
      </p:sp>
      <p:sp>
        <p:nvSpPr>
          <p:cNvPr id="15" name="Rectangle 14">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20404030301010803"/>
              <a:ea typeface="+mn-ea"/>
              <a:cs typeface="+mn-cs"/>
            </a:endParaRPr>
          </a:p>
        </p:txBody>
      </p:sp>
      <p:sp>
        <p:nvSpPr>
          <p:cNvPr id="17" name="Rectangle 16">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Gill Sans MT" panose="02020404030301010803"/>
              <a:ea typeface="+mn-ea"/>
              <a:cs typeface="+mn-cs"/>
            </a:endParaRPr>
          </a:p>
        </p:txBody>
      </p:sp>
      <p:pic>
        <p:nvPicPr>
          <p:cNvPr id="4" name="İçerik Yer Tutucusu 3" descr="diyagram, ekran görüntüsü, tasarım içeren bir resim&#10;&#10;Açıklama otomatik olarak oluşturuldu">
            <a:extLst>
              <a:ext uri="{FF2B5EF4-FFF2-40B4-BE49-F238E27FC236}">
                <a16:creationId xmlns:a16="http://schemas.microsoft.com/office/drawing/2014/main" id="{836D1735-89B8-B450-3C33-4345E19CA1F5}"/>
              </a:ext>
            </a:extLst>
          </p:cNvPr>
          <p:cNvPicPr>
            <a:picLocks noGrp="1" noChangeAspect="1"/>
          </p:cNvPicPr>
          <p:nvPr>
            <p:ph idx="1"/>
          </p:nvPr>
        </p:nvPicPr>
        <p:blipFill>
          <a:blip r:embed="rId2"/>
          <a:stretch>
            <a:fillRect/>
          </a:stretch>
        </p:blipFill>
        <p:spPr>
          <a:xfrm>
            <a:off x="1008268" y="643467"/>
            <a:ext cx="10175464" cy="5571066"/>
          </a:xfrm>
          <a:prstGeom prst="rect">
            <a:avLst/>
          </a:prstGeom>
        </p:spPr>
      </p:pic>
      <p:sp>
        <p:nvSpPr>
          <p:cNvPr id="19" name="Rectangle 18">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Gill Sans MT" panose="02020404030301010803"/>
              <a:ea typeface="+mn-ea"/>
              <a:cs typeface="+mn-cs"/>
            </a:endParaRPr>
          </a:p>
        </p:txBody>
      </p:sp>
    </p:spTree>
    <p:extLst>
      <p:ext uri="{BB962C8B-B14F-4D97-AF65-F5344CB8AC3E}">
        <p14:creationId xmlns:p14="http://schemas.microsoft.com/office/powerpoint/2010/main" val="4224163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2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2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CA91BA1D-5BA6-C2EA-EA15-9D74787FC43E}"/>
              </a:ext>
            </a:extLst>
          </p:cNvPr>
          <p:cNvSpPr>
            <a:spLocks noGrp="1"/>
          </p:cNvSpPr>
          <p:nvPr>
            <p:ph type="title"/>
          </p:nvPr>
        </p:nvSpPr>
        <p:spPr>
          <a:xfrm>
            <a:off x="686834" y="1153572"/>
            <a:ext cx="3200400" cy="4461163"/>
          </a:xfrm>
        </p:spPr>
        <p:txBody>
          <a:bodyPr>
            <a:normAutofit/>
          </a:bodyPr>
          <a:lstStyle/>
          <a:p>
            <a:r>
              <a:rPr lang="tr-TR">
                <a:solidFill>
                  <a:srgbClr val="FFFFFF"/>
                </a:solidFill>
              </a:rPr>
              <a:t>Freytag’s Pyramid</a:t>
            </a:r>
          </a:p>
        </p:txBody>
      </p:sp>
      <p:sp>
        <p:nvSpPr>
          <p:cNvPr id="62" name="Arc 2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İçerik Yer Tutucusu 2">
            <a:extLst>
              <a:ext uri="{FF2B5EF4-FFF2-40B4-BE49-F238E27FC236}">
                <a16:creationId xmlns:a16="http://schemas.microsoft.com/office/drawing/2014/main" id="{3202F635-C9B3-8069-80F5-040E3DAAD41A}"/>
              </a:ext>
            </a:extLst>
          </p:cNvPr>
          <p:cNvSpPr>
            <a:spLocks noGrp="1"/>
          </p:cNvSpPr>
          <p:nvPr>
            <p:ph idx="1"/>
          </p:nvPr>
        </p:nvSpPr>
        <p:spPr>
          <a:xfrm>
            <a:off x="4447308" y="591344"/>
            <a:ext cx="7395013" cy="6028239"/>
          </a:xfrm>
        </p:spPr>
        <p:txBody>
          <a:bodyPr anchor="ctr">
            <a:normAutofit/>
          </a:bodyPr>
          <a:lstStyle/>
          <a:p>
            <a:pPr marL="0" indent="0">
              <a:lnSpc>
                <a:spcPct val="100000"/>
              </a:lnSpc>
              <a:spcBef>
                <a:spcPts val="0"/>
              </a:spcBef>
              <a:buNone/>
            </a:pPr>
            <a:r>
              <a:rPr lang="tr-TR" sz="2400" b="1" i="0" dirty="0">
                <a:effectLst/>
                <a:latin typeface="Inter"/>
              </a:rPr>
              <a:t>E</a:t>
            </a:r>
            <a:r>
              <a:rPr lang="en-US" sz="2400" b="1" i="0" dirty="0" err="1">
                <a:effectLst/>
                <a:latin typeface="Inter"/>
              </a:rPr>
              <a:t>lements</a:t>
            </a:r>
            <a:r>
              <a:rPr lang="en-US" sz="2400" b="1" i="0" dirty="0">
                <a:effectLst/>
                <a:latin typeface="Inter"/>
              </a:rPr>
              <a:t> of dramatic structure in Freytag’s Pyramid:</a:t>
            </a:r>
            <a:endParaRPr lang="tr-TR" sz="2400" b="1" i="0" dirty="0">
              <a:effectLst/>
              <a:latin typeface="Inter"/>
            </a:endParaRPr>
          </a:p>
          <a:p>
            <a:pPr marL="0" indent="0">
              <a:lnSpc>
                <a:spcPct val="100000"/>
              </a:lnSpc>
              <a:spcBef>
                <a:spcPts val="0"/>
              </a:spcBef>
              <a:buNone/>
            </a:pPr>
            <a:endParaRPr lang="en-US" sz="2400" b="1" i="0" dirty="0">
              <a:effectLst/>
              <a:latin typeface="Inter"/>
            </a:endParaRPr>
          </a:p>
          <a:p>
            <a:pPr fontAlgn="base">
              <a:lnSpc>
                <a:spcPct val="100000"/>
              </a:lnSpc>
              <a:spcBef>
                <a:spcPts val="0"/>
              </a:spcBef>
              <a:spcAft>
                <a:spcPts val="600"/>
              </a:spcAft>
              <a:buFont typeface="+mj-lt"/>
              <a:buAutoNum type="arabicPeriod"/>
            </a:pPr>
            <a:r>
              <a:rPr lang="en-US" sz="1800" b="1" i="0" dirty="0">
                <a:effectLst/>
                <a:latin typeface="Inter"/>
              </a:rPr>
              <a:t>Exposition:</a:t>
            </a:r>
            <a:r>
              <a:rPr lang="en-US" sz="1800" b="0" i="0" dirty="0">
                <a:effectLst/>
                <a:latin typeface="Inter"/>
              </a:rPr>
              <a:t> The storyteller sets the scene and the character’s background.</a:t>
            </a:r>
          </a:p>
          <a:p>
            <a:pPr fontAlgn="base">
              <a:lnSpc>
                <a:spcPct val="100000"/>
              </a:lnSpc>
              <a:spcBef>
                <a:spcPts val="0"/>
              </a:spcBef>
              <a:spcAft>
                <a:spcPts val="600"/>
              </a:spcAft>
              <a:buFont typeface="+mj-lt"/>
              <a:buAutoNum type="arabicPeriod"/>
            </a:pPr>
            <a:r>
              <a:rPr lang="en-US" sz="1800" b="1" i="0" dirty="0">
                <a:effectLst/>
                <a:latin typeface="Inter"/>
              </a:rPr>
              <a:t>Inciting Incident:</a:t>
            </a:r>
            <a:r>
              <a:rPr lang="en-US" sz="1800" b="0" i="0" dirty="0">
                <a:effectLst/>
                <a:latin typeface="Inter"/>
              </a:rPr>
              <a:t> The character reacts to something that has happened, and it starts a chain reaction of events.</a:t>
            </a:r>
          </a:p>
          <a:p>
            <a:pPr fontAlgn="base">
              <a:lnSpc>
                <a:spcPct val="100000"/>
              </a:lnSpc>
              <a:spcBef>
                <a:spcPts val="0"/>
              </a:spcBef>
              <a:spcAft>
                <a:spcPts val="600"/>
              </a:spcAft>
              <a:buFont typeface="+mj-lt"/>
              <a:buAutoNum type="arabicPeriod"/>
            </a:pPr>
            <a:r>
              <a:rPr lang="en-US" sz="1800" b="1" i="0" dirty="0">
                <a:effectLst/>
                <a:latin typeface="Inter"/>
              </a:rPr>
              <a:t>Rising Action:</a:t>
            </a:r>
            <a:r>
              <a:rPr lang="en-US" sz="1800" b="0" i="0" dirty="0">
                <a:effectLst/>
                <a:latin typeface="Inter"/>
              </a:rPr>
              <a:t> The story builds. There is often a </a:t>
            </a:r>
            <a:r>
              <a:rPr lang="en-US" sz="1800" b="1" i="1" dirty="0">
                <a:effectLst/>
                <a:latin typeface="Inter"/>
              </a:rPr>
              <a:t>complication</a:t>
            </a:r>
            <a:r>
              <a:rPr lang="en-US" sz="1800" b="1" i="0" dirty="0">
                <a:effectLst/>
                <a:latin typeface="Inter"/>
              </a:rPr>
              <a:t>,</a:t>
            </a:r>
            <a:r>
              <a:rPr lang="en-US" sz="1800" b="0" i="0" dirty="0">
                <a:effectLst/>
                <a:latin typeface="Inter"/>
              </a:rPr>
              <a:t> which means the problem the character tried to solve gets more complex.</a:t>
            </a:r>
          </a:p>
          <a:p>
            <a:pPr fontAlgn="base">
              <a:lnSpc>
                <a:spcPct val="100000"/>
              </a:lnSpc>
              <a:spcBef>
                <a:spcPts val="0"/>
              </a:spcBef>
              <a:spcAft>
                <a:spcPts val="600"/>
              </a:spcAft>
              <a:buFont typeface="+mj-lt"/>
              <a:buAutoNum type="arabicPeriod"/>
            </a:pPr>
            <a:r>
              <a:rPr lang="en-US" sz="1800" b="1" i="0" dirty="0">
                <a:effectLst/>
                <a:latin typeface="Inter"/>
              </a:rPr>
              <a:t>Climax:</a:t>
            </a:r>
            <a:r>
              <a:rPr lang="en-US" sz="1800" b="0" i="0" dirty="0">
                <a:effectLst/>
                <a:latin typeface="Inter"/>
              </a:rPr>
              <a:t> The story reaches the point of greatest tension between the protagonist and antagonist (or if there is only one main character, the darkness or lightness of that character appears to take control).</a:t>
            </a:r>
          </a:p>
          <a:p>
            <a:pPr fontAlgn="base">
              <a:lnSpc>
                <a:spcPct val="100000"/>
              </a:lnSpc>
              <a:spcBef>
                <a:spcPts val="0"/>
              </a:spcBef>
              <a:spcAft>
                <a:spcPts val="600"/>
              </a:spcAft>
              <a:buFont typeface="+mj-lt"/>
              <a:buAutoNum type="arabicPeriod"/>
            </a:pPr>
            <a:r>
              <a:rPr lang="en-US" sz="1800" b="1" i="0" dirty="0">
                <a:effectLst/>
                <a:latin typeface="Inter"/>
              </a:rPr>
              <a:t>Falling Action:</a:t>
            </a:r>
            <a:r>
              <a:rPr lang="en-US" sz="1800" b="0" i="0" dirty="0">
                <a:effectLst/>
                <a:latin typeface="Inter"/>
              </a:rPr>
              <a:t> The story shifts to action that happens as a result of the climax, which can also contain a </a:t>
            </a:r>
            <a:r>
              <a:rPr lang="en-US" sz="1800" b="1" i="1" dirty="0">
                <a:effectLst/>
                <a:latin typeface="Inter"/>
              </a:rPr>
              <a:t>reversal</a:t>
            </a:r>
            <a:r>
              <a:rPr lang="en-US" sz="1800" b="0" i="1" dirty="0">
                <a:effectLst/>
                <a:latin typeface="Inter"/>
              </a:rPr>
              <a:t> </a:t>
            </a:r>
            <a:r>
              <a:rPr lang="en-US" sz="1800" b="0" i="0" dirty="0">
                <a:effectLst/>
                <a:latin typeface="Inter"/>
              </a:rPr>
              <a:t>(when the character shows how they are changed by the events of the climax).</a:t>
            </a:r>
          </a:p>
          <a:p>
            <a:pPr fontAlgn="base">
              <a:lnSpc>
                <a:spcPct val="100000"/>
              </a:lnSpc>
              <a:spcBef>
                <a:spcPts val="0"/>
              </a:spcBef>
              <a:spcAft>
                <a:spcPts val="600"/>
              </a:spcAft>
              <a:buFont typeface="+mj-lt"/>
              <a:buAutoNum type="arabicPeriod"/>
            </a:pPr>
            <a:r>
              <a:rPr lang="en-US" sz="1800" b="1" i="0" dirty="0">
                <a:effectLst/>
                <a:latin typeface="Inter"/>
              </a:rPr>
              <a:t>Resolution:</a:t>
            </a:r>
            <a:r>
              <a:rPr lang="en-US" sz="1800" b="0" i="0" dirty="0">
                <a:effectLst/>
                <a:latin typeface="Inter"/>
              </a:rPr>
              <a:t> The character solves the problem or conflict.</a:t>
            </a:r>
          </a:p>
          <a:p>
            <a:pPr fontAlgn="base">
              <a:lnSpc>
                <a:spcPct val="100000"/>
              </a:lnSpc>
              <a:spcBef>
                <a:spcPts val="0"/>
              </a:spcBef>
              <a:spcAft>
                <a:spcPts val="600"/>
              </a:spcAft>
              <a:buFont typeface="+mj-lt"/>
              <a:buAutoNum type="arabicPeriod"/>
            </a:pPr>
            <a:r>
              <a:rPr lang="en-US" sz="1800" b="1" i="0" dirty="0">
                <a:effectLst/>
                <a:latin typeface="Inter"/>
              </a:rPr>
              <a:t>Denouement:</a:t>
            </a:r>
            <a:r>
              <a:rPr lang="en-US" sz="1800" b="0" i="0" dirty="0">
                <a:effectLst/>
                <a:latin typeface="Inter"/>
              </a:rPr>
              <a:t> French for “the ending,” the denouement is often happy if it’s a comedy, and dark and sad if it’s a tragedy.</a:t>
            </a:r>
            <a:endParaRPr lang="tr-TR" sz="1800" b="0" i="0" dirty="0">
              <a:effectLst/>
              <a:latin typeface="Inter"/>
            </a:endParaRPr>
          </a:p>
          <a:p>
            <a:pPr marL="0" indent="0" fontAlgn="base">
              <a:buNone/>
            </a:pPr>
            <a:endParaRPr lang="tr-TR" sz="1800" b="0" i="0" dirty="0">
              <a:effectLst/>
              <a:latin typeface="Inter"/>
            </a:endParaRPr>
          </a:p>
          <a:p>
            <a:pPr marL="0" indent="0" fontAlgn="base">
              <a:buNone/>
            </a:pPr>
            <a:r>
              <a:rPr lang="tr-TR" sz="1200" i="1" dirty="0">
                <a:latin typeface="Inter"/>
              </a:rPr>
              <a:t>Source: https://www.clearvoice.com/resources/what-is-freytags-pyramid-dramatic-structure/</a:t>
            </a:r>
            <a:endParaRPr lang="en-US" sz="1200" b="0" i="1" dirty="0">
              <a:effectLst/>
              <a:latin typeface="Inter"/>
            </a:endParaRPr>
          </a:p>
          <a:p>
            <a:pPr marL="0" indent="0">
              <a:buNone/>
            </a:pPr>
            <a:endParaRPr lang="tr-TR" sz="1800" dirty="0"/>
          </a:p>
        </p:txBody>
      </p:sp>
    </p:spTree>
    <p:extLst>
      <p:ext uri="{BB962C8B-B14F-4D97-AF65-F5344CB8AC3E}">
        <p14:creationId xmlns:p14="http://schemas.microsoft.com/office/powerpoint/2010/main" val="359752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E2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9 Story Structures to Plot Your Next Novel - Bookfox">
            <a:extLst>
              <a:ext uri="{FF2B5EF4-FFF2-40B4-BE49-F238E27FC236}">
                <a16:creationId xmlns:a16="http://schemas.microsoft.com/office/drawing/2014/main" id="{399AD686-CCEF-39DD-2FE6-61A7CEAE02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1698" y="643467"/>
            <a:ext cx="5728604" cy="5571066"/>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FFB5CB7B-FD41-EF4F-ECCF-EB7343279AFA}"/>
              </a:ext>
            </a:extLst>
          </p:cNvPr>
          <p:cNvSpPr txBox="1"/>
          <p:nvPr/>
        </p:nvSpPr>
        <p:spPr>
          <a:xfrm>
            <a:off x="1748885" y="6433304"/>
            <a:ext cx="8174880" cy="369332"/>
          </a:xfrm>
          <a:prstGeom prst="rect">
            <a:avLst/>
          </a:prstGeom>
          <a:noFill/>
        </p:spPr>
        <p:txBody>
          <a:bodyPr wrap="square">
            <a:spAutoFit/>
          </a:bodyPr>
          <a:lstStyle/>
          <a:p>
            <a:r>
              <a:rPr lang="tr-TR" dirty="0">
                <a:solidFill>
                  <a:schemeClr val="bg1"/>
                </a:solidFill>
              </a:rPr>
              <a:t>Source: https://thejohnfox.com/2021/01/9-story-structures-to-plot-your-next-novel/</a:t>
            </a:r>
          </a:p>
        </p:txBody>
      </p:sp>
    </p:spTree>
    <p:extLst>
      <p:ext uri="{BB962C8B-B14F-4D97-AF65-F5344CB8AC3E}">
        <p14:creationId xmlns:p14="http://schemas.microsoft.com/office/powerpoint/2010/main" val="2525761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F2AB27D-C9A4-A63C-8A40-F84527D532ED}"/>
              </a:ext>
            </a:extLst>
          </p:cNvPr>
          <p:cNvSpPr>
            <a:spLocks noGrp="1"/>
          </p:cNvSpPr>
          <p:nvPr>
            <p:ph type="title"/>
          </p:nvPr>
        </p:nvSpPr>
        <p:spPr>
          <a:xfrm>
            <a:off x="6513788" y="365125"/>
            <a:ext cx="4840010" cy="1807305"/>
          </a:xfrm>
        </p:spPr>
        <p:txBody>
          <a:bodyPr>
            <a:normAutofit/>
          </a:bodyPr>
          <a:lstStyle/>
          <a:p>
            <a:r>
              <a:rPr lang="tr-TR" sz="3100" b="1" dirty="0"/>
              <a:t>«</a:t>
            </a:r>
            <a:r>
              <a:rPr lang="en-US" sz="3100" b="1" dirty="0"/>
              <a:t>Story Structure: 11 Narrative Structure Tools to Build Your Plot</a:t>
            </a:r>
            <a:r>
              <a:rPr lang="tr-TR" sz="3100" b="1" dirty="0"/>
              <a:t>» </a:t>
            </a:r>
            <a:r>
              <a:rPr lang="tr-TR" sz="3100" b="1" dirty="0" err="1"/>
              <a:t>by</a:t>
            </a:r>
            <a:r>
              <a:rPr lang="tr-TR" sz="3100" b="1" dirty="0"/>
              <a:t> </a:t>
            </a:r>
            <a:r>
              <a:rPr lang="tr-TR" sz="3100" b="1" dirty="0" err="1"/>
              <a:t>Jason</a:t>
            </a:r>
            <a:r>
              <a:rPr lang="tr-TR" sz="3100" b="1" dirty="0"/>
              <a:t> Hamilton</a:t>
            </a:r>
          </a:p>
        </p:txBody>
      </p:sp>
      <p:pic>
        <p:nvPicPr>
          <p:cNvPr id="5" name="Picture 4" descr="Different coloured pieces">
            <a:extLst>
              <a:ext uri="{FF2B5EF4-FFF2-40B4-BE49-F238E27FC236}">
                <a16:creationId xmlns:a16="http://schemas.microsoft.com/office/drawing/2014/main" id="{19DED781-A0E3-2BBE-1505-BFA0FCF24A71}"/>
              </a:ext>
            </a:extLst>
          </p:cNvPr>
          <p:cNvPicPr>
            <a:picLocks noChangeAspect="1"/>
          </p:cNvPicPr>
          <p:nvPr/>
        </p:nvPicPr>
        <p:blipFill rotWithShape="1">
          <a:blip r:embed="rId2"/>
          <a:srcRect l="19561" r="18007"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İçerik Yer Tutucusu 2">
            <a:extLst>
              <a:ext uri="{FF2B5EF4-FFF2-40B4-BE49-F238E27FC236}">
                <a16:creationId xmlns:a16="http://schemas.microsoft.com/office/drawing/2014/main" id="{9E0CBC7C-2156-B7E1-AE16-EA55824C71D0}"/>
              </a:ext>
            </a:extLst>
          </p:cNvPr>
          <p:cNvSpPr>
            <a:spLocks noGrp="1"/>
          </p:cNvSpPr>
          <p:nvPr>
            <p:ph idx="1"/>
          </p:nvPr>
        </p:nvSpPr>
        <p:spPr>
          <a:xfrm>
            <a:off x="6513788" y="2333297"/>
            <a:ext cx="4840010" cy="3843666"/>
          </a:xfrm>
        </p:spPr>
        <p:txBody>
          <a:bodyPr>
            <a:normAutofit lnSpcReduction="10000"/>
          </a:bodyPr>
          <a:lstStyle/>
          <a:p>
            <a:pPr>
              <a:spcBef>
                <a:spcPts val="600"/>
              </a:spcBef>
              <a:buFont typeface="+mj-lt"/>
              <a:buAutoNum type="arabicPeriod"/>
            </a:pPr>
            <a:r>
              <a:rPr lang="en-US" sz="2000" b="0" i="0" dirty="0">
                <a:effectLst/>
                <a:latin typeface="Open Sans" panose="020B0606030504020204" pitchFamily="34" charset="0"/>
              </a:rPr>
              <a:t>The Fichtean Curve</a:t>
            </a:r>
          </a:p>
          <a:p>
            <a:pPr>
              <a:spcBef>
                <a:spcPts val="600"/>
              </a:spcBef>
              <a:buFont typeface="+mj-lt"/>
              <a:buAutoNum type="arabicPeriod"/>
            </a:pPr>
            <a:r>
              <a:rPr lang="en-US" sz="2000" b="0" i="0" dirty="0">
                <a:effectLst/>
                <a:latin typeface="Open Sans" panose="020B0606030504020204" pitchFamily="34" charset="0"/>
              </a:rPr>
              <a:t>The Three Act Structure</a:t>
            </a:r>
          </a:p>
          <a:p>
            <a:pPr>
              <a:spcBef>
                <a:spcPts val="600"/>
              </a:spcBef>
              <a:buFont typeface="+mj-lt"/>
              <a:buAutoNum type="arabicPeriod"/>
            </a:pPr>
            <a:r>
              <a:rPr lang="en-US" sz="2000" b="0" i="0" dirty="0">
                <a:effectLst/>
                <a:latin typeface="Open Sans" panose="020B0606030504020204" pitchFamily="34" charset="0"/>
              </a:rPr>
              <a:t>The Hero's Journey</a:t>
            </a:r>
          </a:p>
          <a:p>
            <a:pPr>
              <a:spcBef>
                <a:spcPts val="600"/>
              </a:spcBef>
              <a:buFont typeface="+mj-lt"/>
              <a:buAutoNum type="arabicPeriod"/>
            </a:pPr>
            <a:r>
              <a:rPr lang="en-US" sz="2000" b="0" i="0" dirty="0">
                <a:effectLst/>
                <a:latin typeface="Open Sans" panose="020B0606030504020204" pitchFamily="34" charset="0"/>
              </a:rPr>
              <a:t>Freytag's Pyramid</a:t>
            </a:r>
          </a:p>
          <a:p>
            <a:pPr>
              <a:spcBef>
                <a:spcPts val="600"/>
              </a:spcBef>
              <a:buFont typeface="+mj-lt"/>
              <a:buAutoNum type="arabicPeriod"/>
            </a:pPr>
            <a:r>
              <a:rPr lang="en-US" sz="2000" b="0" i="0" dirty="0">
                <a:effectLst/>
                <a:latin typeface="Open Sans" panose="020B0606030504020204" pitchFamily="34" charset="0"/>
              </a:rPr>
              <a:t>The Five Act Structure</a:t>
            </a:r>
          </a:p>
          <a:p>
            <a:pPr>
              <a:spcBef>
                <a:spcPts val="600"/>
              </a:spcBef>
              <a:buFont typeface="+mj-lt"/>
              <a:buAutoNum type="arabicPeriod"/>
            </a:pPr>
            <a:r>
              <a:rPr lang="en-US" sz="2000" b="0" i="0" dirty="0">
                <a:effectLst/>
                <a:latin typeface="Open Sans" panose="020B0606030504020204" pitchFamily="34" charset="0"/>
              </a:rPr>
              <a:t>Save the Cat Beats</a:t>
            </a:r>
          </a:p>
          <a:p>
            <a:pPr>
              <a:spcBef>
                <a:spcPts val="600"/>
              </a:spcBef>
              <a:buFont typeface="+mj-lt"/>
              <a:buAutoNum type="arabicPeriod"/>
            </a:pPr>
            <a:r>
              <a:rPr lang="en-US" sz="2000" b="0" i="0" dirty="0">
                <a:effectLst/>
                <a:latin typeface="Open Sans" panose="020B0606030504020204" pitchFamily="34" charset="0"/>
              </a:rPr>
              <a:t>The Snowflake Method</a:t>
            </a:r>
          </a:p>
          <a:p>
            <a:pPr>
              <a:spcBef>
                <a:spcPts val="600"/>
              </a:spcBef>
              <a:buFont typeface="+mj-lt"/>
              <a:buAutoNum type="arabicPeriod"/>
            </a:pPr>
            <a:r>
              <a:rPr lang="en-US" sz="2000" b="0" i="0" dirty="0">
                <a:effectLst/>
                <a:latin typeface="Open Sans" panose="020B0606030504020204" pitchFamily="34" charset="0"/>
              </a:rPr>
              <a:t>Dan Harmon's Story Circle</a:t>
            </a:r>
          </a:p>
          <a:p>
            <a:pPr>
              <a:spcBef>
                <a:spcPts val="600"/>
              </a:spcBef>
              <a:buFont typeface="+mj-lt"/>
              <a:buAutoNum type="arabicPeriod"/>
            </a:pPr>
            <a:r>
              <a:rPr lang="en-US" sz="2000" b="0" i="0" dirty="0">
                <a:effectLst/>
                <a:latin typeface="Open Sans" panose="020B0606030504020204" pitchFamily="34" charset="0"/>
              </a:rPr>
              <a:t>The Seven Point Story Structure</a:t>
            </a:r>
          </a:p>
          <a:p>
            <a:pPr>
              <a:spcBef>
                <a:spcPts val="600"/>
              </a:spcBef>
              <a:buFont typeface="+mj-lt"/>
              <a:buAutoNum type="arabicPeriod"/>
            </a:pPr>
            <a:r>
              <a:rPr lang="en-US" sz="2000" b="0" i="0" dirty="0">
                <a:effectLst/>
                <a:latin typeface="Open Sans" panose="020B0606030504020204" pitchFamily="34" charset="0"/>
              </a:rPr>
              <a:t>The Story Spine</a:t>
            </a:r>
          </a:p>
          <a:p>
            <a:pPr>
              <a:spcBef>
                <a:spcPts val="600"/>
              </a:spcBef>
              <a:buFont typeface="+mj-lt"/>
              <a:buAutoNum type="arabicPeriod"/>
            </a:pPr>
            <a:r>
              <a:rPr lang="en-US" sz="2000" b="0" i="0" dirty="0">
                <a:effectLst/>
                <a:latin typeface="Open Sans" panose="020B0606030504020204" pitchFamily="34" charset="0"/>
              </a:rPr>
              <a:t>In Media Res</a:t>
            </a:r>
          </a:p>
          <a:p>
            <a:pPr marL="0" indent="0">
              <a:buNone/>
            </a:pPr>
            <a:r>
              <a:rPr lang="tr-TR" sz="1400" dirty="0"/>
              <a:t>Source: https://kindlepreneur.com/story-structure/</a:t>
            </a:r>
          </a:p>
        </p:txBody>
      </p:sp>
    </p:spTree>
    <p:extLst>
      <p:ext uri="{BB962C8B-B14F-4D97-AF65-F5344CB8AC3E}">
        <p14:creationId xmlns:p14="http://schemas.microsoft.com/office/powerpoint/2010/main" val="2032760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32">
            <a:extLst>
              <a:ext uri="{FF2B5EF4-FFF2-40B4-BE49-F238E27FC236}">
                <a16:creationId xmlns:a16="http://schemas.microsoft.com/office/drawing/2014/main" id="{AD294E7E-62D8-48F8-A01E-1A457B5CA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75" name="Rectangle 34">
            <a:extLst>
              <a:ext uri="{FF2B5EF4-FFF2-40B4-BE49-F238E27FC236}">
                <a16:creationId xmlns:a16="http://schemas.microsoft.com/office/drawing/2014/main" id="{FBCADCC9-9C0D-4CE3-8966-44472EFCF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79" name="Rectangle 36">
            <a:extLst>
              <a:ext uri="{FF2B5EF4-FFF2-40B4-BE49-F238E27FC236}">
                <a16:creationId xmlns:a16="http://schemas.microsoft.com/office/drawing/2014/main" id="{05FD221C-EDD3-49D9-90A7-260CECEE1C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0" name="Picture 2" descr="Close up of metal cogs in lock">
            <a:extLst>
              <a:ext uri="{FF2B5EF4-FFF2-40B4-BE49-F238E27FC236}">
                <a16:creationId xmlns:a16="http://schemas.microsoft.com/office/drawing/2014/main" id="{CFB6FFC0-F494-0FE8-F2D1-D3BF8ECD9209}"/>
              </a:ext>
            </a:extLst>
          </p:cNvPr>
          <p:cNvPicPr>
            <a:picLocks noChangeAspect="1"/>
          </p:cNvPicPr>
          <p:nvPr/>
        </p:nvPicPr>
        <p:blipFill rotWithShape="1">
          <a:blip r:embed="rId2">
            <a:alphaModFix amt="70000"/>
          </a:blip>
          <a:srcRect t="3468" r="-1" b="21527"/>
          <a:stretch/>
        </p:blipFill>
        <p:spPr>
          <a:xfrm>
            <a:off x="20" y="10"/>
            <a:ext cx="12188932" cy="6856614"/>
          </a:xfrm>
          <a:prstGeom prst="rect">
            <a:avLst/>
          </a:prstGeom>
        </p:spPr>
      </p:pic>
      <p:grpSp>
        <p:nvGrpSpPr>
          <p:cNvPr id="39" name="Top Left">
            <a:extLst>
              <a:ext uri="{FF2B5EF4-FFF2-40B4-BE49-F238E27FC236}">
                <a16:creationId xmlns:a16="http://schemas.microsoft.com/office/drawing/2014/main" id="{B858DA4F-B13B-4D82-A95F-CBF114BDDD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 y="1"/>
            <a:ext cx="6711876" cy="4495800"/>
            <a:chOff x="-16788" y="0"/>
            <a:chExt cx="9475836" cy="6347177"/>
          </a:xfrm>
        </p:grpSpPr>
        <p:sp>
          <p:nvSpPr>
            <p:cNvPr id="40" name="Freeform: Shape 39">
              <a:extLst>
                <a:ext uri="{FF2B5EF4-FFF2-40B4-BE49-F238E27FC236}">
                  <a16:creationId xmlns:a16="http://schemas.microsoft.com/office/drawing/2014/main" id="{CA4C0D61-C854-46C1-85D7-10CCCB9522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00" y="22951"/>
              <a:ext cx="9345148" cy="6324226"/>
            </a:xfrm>
            <a:custGeom>
              <a:avLst/>
              <a:gdLst>
                <a:gd name="connsiteX0" fmla="*/ 0 w 7097124"/>
                <a:gd name="connsiteY0" fmla="*/ 3198971 h 4802900"/>
                <a:gd name="connsiteX1" fmla="*/ 219837 w 7097124"/>
                <a:gd name="connsiteY1" fmla="*/ 3452527 h 4802900"/>
                <a:gd name="connsiteX2" fmla="*/ 399288 w 7097124"/>
                <a:gd name="connsiteY2" fmla="*/ 3536347 h 4802900"/>
                <a:gd name="connsiteX3" fmla="*/ 744188 w 7097124"/>
                <a:gd name="connsiteY3" fmla="*/ 3536347 h 4802900"/>
                <a:gd name="connsiteX4" fmla="*/ 981456 w 7097124"/>
                <a:gd name="connsiteY4" fmla="*/ 3536347 h 4802900"/>
                <a:gd name="connsiteX5" fmla="*/ 1116997 w 7097124"/>
                <a:gd name="connsiteY5" fmla="*/ 3620167 h 4802900"/>
                <a:gd name="connsiteX6" fmla="*/ 1236631 w 7097124"/>
                <a:gd name="connsiteY6" fmla="*/ 3765804 h 4802900"/>
                <a:gd name="connsiteX7" fmla="*/ 1378172 w 7097124"/>
                <a:gd name="connsiteY7" fmla="*/ 3987260 h 4802900"/>
                <a:gd name="connsiteX8" fmla="*/ 1545622 w 7097124"/>
                <a:gd name="connsiteY8" fmla="*/ 4340352 h 4802900"/>
                <a:gd name="connsiteX9" fmla="*/ 1697165 w 7097124"/>
                <a:gd name="connsiteY9" fmla="*/ 4615625 h 4802900"/>
                <a:gd name="connsiteX10" fmla="*/ 1800892 w 7097124"/>
                <a:gd name="connsiteY10" fmla="*/ 4719352 h 4802900"/>
                <a:gd name="connsiteX11" fmla="*/ 2205609 w 7097124"/>
                <a:gd name="connsiteY11" fmla="*/ 4765262 h 4802900"/>
                <a:gd name="connsiteX12" fmla="*/ 2658237 w 7097124"/>
                <a:gd name="connsiteY12" fmla="*/ 4721352 h 4802900"/>
                <a:gd name="connsiteX13" fmla="*/ 2825686 w 7097124"/>
                <a:gd name="connsiteY13" fmla="*/ 4701445 h 4802900"/>
                <a:gd name="connsiteX14" fmla="*/ 3124772 w 7097124"/>
                <a:gd name="connsiteY14" fmla="*/ 4759262 h 4802900"/>
                <a:gd name="connsiteX15" fmla="*/ 3435858 w 7097124"/>
                <a:gd name="connsiteY15" fmla="*/ 4801172 h 4802900"/>
                <a:gd name="connsiteX16" fmla="*/ 3718941 w 7097124"/>
                <a:gd name="connsiteY16" fmla="*/ 4775264 h 4802900"/>
                <a:gd name="connsiteX17" fmla="*/ 3992118 w 7097124"/>
                <a:gd name="connsiteY17" fmla="*/ 4619625 h 4802900"/>
                <a:gd name="connsiteX18" fmla="*/ 4219385 w 7097124"/>
                <a:gd name="connsiteY18" fmla="*/ 4408170 h 4802900"/>
                <a:gd name="connsiteX19" fmla="*/ 4564285 w 7097124"/>
                <a:gd name="connsiteY19" fmla="*/ 4031171 h 4802900"/>
                <a:gd name="connsiteX20" fmla="*/ 4871371 w 7097124"/>
                <a:gd name="connsiteY20" fmla="*/ 3694081 h 4802900"/>
                <a:gd name="connsiteX21" fmla="*/ 5292090 w 7097124"/>
                <a:gd name="connsiteY21" fmla="*/ 3241262 h 4802900"/>
                <a:gd name="connsiteX22" fmla="*/ 5551265 w 7097124"/>
                <a:gd name="connsiteY22" fmla="*/ 2874169 h 4802900"/>
                <a:gd name="connsiteX23" fmla="*/ 5788533 w 7097124"/>
                <a:gd name="connsiteY23" fmla="*/ 2409349 h 4802900"/>
                <a:gd name="connsiteX24" fmla="*/ 5959983 w 7097124"/>
                <a:gd name="connsiteY24" fmla="*/ 2106168 h 4802900"/>
                <a:gd name="connsiteX25" fmla="*/ 6209252 w 7097124"/>
                <a:gd name="connsiteY25" fmla="*/ 1872806 h 4802900"/>
                <a:gd name="connsiteX26" fmla="*/ 6510338 w 7097124"/>
                <a:gd name="connsiteY26" fmla="*/ 1613440 h 4802900"/>
                <a:gd name="connsiteX27" fmla="*/ 6779514 w 7097124"/>
                <a:gd name="connsiteY27" fmla="*/ 1344168 h 4802900"/>
                <a:gd name="connsiteX28" fmla="*/ 6994874 w 7097124"/>
                <a:gd name="connsiteY28" fmla="*/ 987076 h 4802900"/>
                <a:gd name="connsiteX29" fmla="*/ 7094601 w 7097124"/>
                <a:gd name="connsiteY29" fmla="*/ 685895 h 4802900"/>
                <a:gd name="connsiteX30" fmla="*/ 6947059 w 7097124"/>
                <a:gd name="connsiteY30" fmla="*/ 227076 h 4802900"/>
                <a:gd name="connsiteX31" fmla="*/ 6739128 w 7097124"/>
                <a:gd name="connsiteY31" fmla="*/ 0 h 480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97124" h="4802900">
                  <a:moveTo>
                    <a:pt x="0" y="3198971"/>
                  </a:moveTo>
                  <a:cubicBezTo>
                    <a:pt x="32385" y="3249454"/>
                    <a:pt x="174403" y="3413570"/>
                    <a:pt x="219837" y="3452527"/>
                  </a:cubicBezTo>
                  <a:cubicBezTo>
                    <a:pt x="270701" y="3496151"/>
                    <a:pt x="333756" y="3521869"/>
                    <a:pt x="399288" y="3536347"/>
                  </a:cubicBezTo>
                  <a:cubicBezTo>
                    <a:pt x="512254" y="3561207"/>
                    <a:pt x="629222" y="3550634"/>
                    <a:pt x="744188" y="3536347"/>
                  </a:cubicBezTo>
                  <a:cubicBezTo>
                    <a:pt x="823817" y="3526441"/>
                    <a:pt x="905066" y="3513201"/>
                    <a:pt x="981456" y="3536347"/>
                  </a:cubicBezTo>
                  <a:cubicBezTo>
                    <a:pt x="1032986" y="3551968"/>
                    <a:pt x="1077944" y="3582924"/>
                    <a:pt x="1116997" y="3620167"/>
                  </a:cubicBezTo>
                  <a:cubicBezTo>
                    <a:pt x="1162526" y="3663601"/>
                    <a:pt x="1200245" y="3714369"/>
                    <a:pt x="1236631" y="3765804"/>
                  </a:cubicBezTo>
                  <a:cubicBezTo>
                    <a:pt x="1287304" y="3837337"/>
                    <a:pt x="1336167" y="3910298"/>
                    <a:pt x="1378172" y="3987260"/>
                  </a:cubicBezTo>
                  <a:cubicBezTo>
                    <a:pt x="1440656" y="4101560"/>
                    <a:pt x="1491425" y="4221766"/>
                    <a:pt x="1545622" y="4340352"/>
                  </a:cubicBezTo>
                  <a:cubicBezTo>
                    <a:pt x="1589342" y="4435888"/>
                    <a:pt x="1636014" y="4530376"/>
                    <a:pt x="1697165" y="4615625"/>
                  </a:cubicBezTo>
                  <a:cubicBezTo>
                    <a:pt x="1726025" y="4655820"/>
                    <a:pt x="1759553" y="4692396"/>
                    <a:pt x="1800892" y="4719352"/>
                  </a:cubicBezTo>
                  <a:cubicBezTo>
                    <a:pt x="1917097" y="4795076"/>
                    <a:pt x="2065592" y="4776121"/>
                    <a:pt x="2205609" y="4765262"/>
                  </a:cubicBezTo>
                  <a:cubicBezTo>
                    <a:pt x="2356866" y="4753452"/>
                    <a:pt x="2508599" y="4746117"/>
                    <a:pt x="2658237" y="4721352"/>
                  </a:cubicBezTo>
                  <a:cubicBezTo>
                    <a:pt x="2713863" y="4712208"/>
                    <a:pt x="2769394" y="4701445"/>
                    <a:pt x="2825686" y="4701445"/>
                  </a:cubicBezTo>
                  <a:cubicBezTo>
                    <a:pt x="2927509" y="4701254"/>
                    <a:pt x="3025331" y="4736116"/>
                    <a:pt x="3124772" y="4759262"/>
                  </a:cubicBezTo>
                  <a:cubicBezTo>
                    <a:pt x="3226880" y="4782979"/>
                    <a:pt x="3331083" y="4796219"/>
                    <a:pt x="3435858" y="4801172"/>
                  </a:cubicBezTo>
                  <a:cubicBezTo>
                    <a:pt x="3531394" y="4805648"/>
                    <a:pt x="3627692" y="4802886"/>
                    <a:pt x="3718941" y="4775264"/>
                  </a:cubicBezTo>
                  <a:cubicBezTo>
                    <a:pt x="3820001" y="4744593"/>
                    <a:pt x="3909441" y="4685824"/>
                    <a:pt x="3992118" y="4619625"/>
                  </a:cubicBezTo>
                  <a:cubicBezTo>
                    <a:pt x="4072985" y="4554951"/>
                    <a:pt x="4147376" y="4482656"/>
                    <a:pt x="4219385" y="4408170"/>
                  </a:cubicBezTo>
                  <a:cubicBezTo>
                    <a:pt x="4337780" y="4285679"/>
                    <a:pt x="4450937" y="4158234"/>
                    <a:pt x="4564285" y="4031171"/>
                  </a:cubicBezTo>
                  <a:cubicBezTo>
                    <a:pt x="4665536" y="3917728"/>
                    <a:pt x="4767072" y="3804666"/>
                    <a:pt x="4871371" y="3694081"/>
                  </a:cubicBezTo>
                  <a:cubicBezTo>
                    <a:pt x="5012722" y="3544062"/>
                    <a:pt x="5160455" y="3399854"/>
                    <a:pt x="5292090" y="3241262"/>
                  </a:cubicBezTo>
                  <a:cubicBezTo>
                    <a:pt x="5387912" y="3125819"/>
                    <a:pt x="5474970" y="3003328"/>
                    <a:pt x="5551265" y="2874169"/>
                  </a:cubicBezTo>
                  <a:cubicBezTo>
                    <a:pt x="5639848" y="2724341"/>
                    <a:pt x="5714524" y="2566987"/>
                    <a:pt x="5788533" y="2409349"/>
                  </a:cubicBezTo>
                  <a:cubicBezTo>
                    <a:pt x="5838064" y="2303812"/>
                    <a:pt x="5887593" y="2197322"/>
                    <a:pt x="5959983" y="2106168"/>
                  </a:cubicBezTo>
                  <a:cubicBezTo>
                    <a:pt x="6030945" y="2016824"/>
                    <a:pt x="6121051" y="1945481"/>
                    <a:pt x="6209252" y="1872806"/>
                  </a:cubicBezTo>
                  <a:cubicBezTo>
                    <a:pt x="6311456" y="1788509"/>
                    <a:pt x="6410897" y="1701070"/>
                    <a:pt x="6510338" y="1613440"/>
                  </a:cubicBezTo>
                  <a:cubicBezTo>
                    <a:pt x="6605874" y="1529334"/>
                    <a:pt x="6700076" y="1443419"/>
                    <a:pt x="6779514" y="1344168"/>
                  </a:cubicBezTo>
                  <a:cubicBezTo>
                    <a:pt x="6866573" y="1235393"/>
                    <a:pt x="6933248" y="1112139"/>
                    <a:pt x="6994874" y="987076"/>
                  </a:cubicBezTo>
                  <a:cubicBezTo>
                    <a:pt x="7042118" y="891159"/>
                    <a:pt x="7084219" y="792004"/>
                    <a:pt x="7094601" y="685895"/>
                  </a:cubicBezTo>
                  <a:cubicBezTo>
                    <a:pt x="7110699" y="520732"/>
                    <a:pt x="7048405" y="359093"/>
                    <a:pt x="6947059" y="227076"/>
                  </a:cubicBezTo>
                  <a:cubicBezTo>
                    <a:pt x="6861430" y="115538"/>
                    <a:pt x="6739128" y="0"/>
                    <a:pt x="6739128" y="0"/>
                  </a:cubicBezTo>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1" name="Freeform: Shape 40">
              <a:extLst>
                <a:ext uri="{FF2B5EF4-FFF2-40B4-BE49-F238E27FC236}">
                  <a16:creationId xmlns:a16="http://schemas.microsoft.com/office/drawing/2014/main" id="{BC0CC377-89ED-4A85-84B3-011B44D54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540" y="12542"/>
              <a:ext cx="9121489" cy="6188666"/>
            </a:xfrm>
            <a:custGeom>
              <a:avLst/>
              <a:gdLst>
                <a:gd name="connsiteX0" fmla="*/ 0 w 6891548"/>
                <a:gd name="connsiteY0" fmla="*/ 2860739 h 4699949"/>
                <a:gd name="connsiteX1" fmla="*/ 175451 w 6891548"/>
                <a:gd name="connsiteY1" fmla="*/ 3155252 h 4699949"/>
                <a:gd name="connsiteX2" fmla="*/ 341567 w 6891548"/>
                <a:gd name="connsiteY2" fmla="*/ 3294888 h 4699949"/>
                <a:gd name="connsiteX3" fmla="*/ 557594 w 6891548"/>
                <a:gd name="connsiteY3" fmla="*/ 3336417 h 4699949"/>
                <a:gd name="connsiteX4" fmla="*/ 753618 w 6891548"/>
                <a:gd name="connsiteY4" fmla="*/ 3278220 h 4699949"/>
                <a:gd name="connsiteX5" fmla="*/ 858298 w 6891548"/>
                <a:gd name="connsiteY5" fmla="*/ 3151918 h 4699949"/>
                <a:gd name="connsiteX6" fmla="*/ 846677 w 6891548"/>
                <a:gd name="connsiteY6" fmla="*/ 2907506 h 4699949"/>
                <a:gd name="connsiteX7" fmla="*/ 808482 w 6891548"/>
                <a:gd name="connsiteY7" fmla="*/ 2648141 h 4699949"/>
                <a:gd name="connsiteX8" fmla="*/ 785241 w 6891548"/>
                <a:gd name="connsiteY8" fmla="*/ 2513457 h 4699949"/>
                <a:gd name="connsiteX9" fmla="*/ 785241 w 6891548"/>
                <a:gd name="connsiteY9" fmla="*/ 2408682 h 4699949"/>
                <a:gd name="connsiteX10" fmla="*/ 908209 w 6891548"/>
                <a:gd name="connsiteY10" fmla="*/ 2310575 h 4699949"/>
                <a:gd name="connsiteX11" fmla="*/ 1089279 w 6891548"/>
                <a:gd name="connsiteY11" fmla="*/ 2325529 h 4699949"/>
                <a:gd name="connsiteX12" fmla="*/ 1198912 w 6891548"/>
                <a:gd name="connsiteY12" fmla="*/ 2410301 h 4699949"/>
                <a:gd name="connsiteX13" fmla="*/ 1252061 w 6891548"/>
                <a:gd name="connsiteY13" fmla="*/ 2638044 h 4699949"/>
                <a:gd name="connsiteX14" fmla="*/ 1147382 w 6891548"/>
                <a:gd name="connsiteY14" fmla="*/ 2968847 h 4699949"/>
                <a:gd name="connsiteX15" fmla="*/ 1115854 w 6891548"/>
                <a:gd name="connsiteY15" fmla="*/ 3194971 h 4699949"/>
                <a:gd name="connsiteX16" fmla="*/ 1215580 w 6891548"/>
                <a:gd name="connsiteY16" fmla="*/ 3447669 h 4699949"/>
                <a:gd name="connsiteX17" fmla="*/ 1396651 w 6891548"/>
                <a:gd name="connsiteY17" fmla="*/ 3783425 h 4699949"/>
                <a:gd name="connsiteX18" fmla="*/ 1507998 w 6891548"/>
                <a:gd name="connsiteY18" fmla="*/ 4014502 h 4699949"/>
                <a:gd name="connsiteX19" fmla="*/ 1678400 w 6891548"/>
                <a:gd name="connsiteY19" fmla="*/ 4312634 h 4699949"/>
                <a:gd name="connsiteX20" fmla="*/ 1838706 w 6891548"/>
                <a:gd name="connsiteY20" fmla="*/ 4504182 h 4699949"/>
                <a:gd name="connsiteX21" fmla="*/ 1996630 w 6891548"/>
                <a:gd name="connsiteY21" fmla="*/ 4595146 h 4699949"/>
                <a:gd name="connsiteX22" fmla="*/ 2235899 w 6891548"/>
                <a:gd name="connsiteY22" fmla="*/ 4623912 h 4699949"/>
                <a:gd name="connsiteX23" fmla="*/ 2463165 w 6891548"/>
                <a:gd name="connsiteY23" fmla="*/ 4623912 h 4699949"/>
                <a:gd name="connsiteX24" fmla="*/ 2761583 w 6891548"/>
                <a:gd name="connsiteY24" fmla="*/ 4599528 h 4699949"/>
                <a:gd name="connsiteX25" fmla="*/ 2889504 w 6891548"/>
                <a:gd name="connsiteY25" fmla="*/ 4599528 h 4699949"/>
                <a:gd name="connsiteX26" fmla="*/ 3145250 w 6891548"/>
                <a:gd name="connsiteY26" fmla="*/ 4649534 h 4699949"/>
                <a:gd name="connsiteX27" fmla="*/ 3479197 w 6891548"/>
                <a:gd name="connsiteY27" fmla="*/ 4699826 h 4699949"/>
                <a:gd name="connsiteX28" fmla="*/ 3786283 w 6891548"/>
                <a:gd name="connsiteY28" fmla="*/ 4638008 h 4699949"/>
                <a:gd name="connsiteX29" fmla="*/ 3991642 w 6891548"/>
                <a:gd name="connsiteY29" fmla="*/ 4486371 h 4699949"/>
                <a:gd name="connsiteX30" fmla="*/ 4207002 w 6891548"/>
                <a:gd name="connsiteY30" fmla="*/ 4288917 h 4699949"/>
                <a:gd name="connsiteX31" fmla="*/ 4420362 w 6891548"/>
                <a:gd name="connsiteY31" fmla="*/ 4045553 h 4699949"/>
                <a:gd name="connsiteX32" fmla="*/ 4629722 w 6891548"/>
                <a:gd name="connsiteY32" fmla="*/ 3806190 h 4699949"/>
                <a:gd name="connsiteX33" fmla="*/ 4943761 w 6891548"/>
                <a:gd name="connsiteY33" fmla="*/ 3491960 h 4699949"/>
                <a:gd name="connsiteX34" fmla="*/ 5080349 w 6891548"/>
                <a:gd name="connsiteY34" fmla="*/ 3327368 h 4699949"/>
                <a:gd name="connsiteX35" fmla="*/ 5327618 w 6891548"/>
                <a:gd name="connsiteY35" fmla="*/ 3000185 h 4699949"/>
                <a:gd name="connsiteX36" fmla="*/ 5489163 w 6891548"/>
                <a:gd name="connsiteY36" fmla="*/ 2693003 h 4699949"/>
                <a:gd name="connsiteX37" fmla="*/ 5606796 w 6891548"/>
                <a:gd name="connsiteY37" fmla="*/ 2385822 h 4699949"/>
                <a:gd name="connsiteX38" fmla="*/ 5776246 w 6891548"/>
                <a:gd name="connsiteY38" fmla="*/ 2030730 h 4699949"/>
                <a:gd name="connsiteX39" fmla="*/ 5976652 w 6891548"/>
                <a:gd name="connsiteY39" fmla="*/ 1830229 h 4699949"/>
                <a:gd name="connsiteX40" fmla="*/ 6196965 w 6891548"/>
                <a:gd name="connsiteY40" fmla="*/ 1679639 h 4699949"/>
                <a:gd name="connsiteX41" fmla="*/ 6456140 w 6891548"/>
                <a:gd name="connsiteY41" fmla="*/ 1498092 h 4699949"/>
                <a:gd name="connsiteX42" fmla="*/ 6663500 w 6891548"/>
                <a:gd name="connsiteY42" fmla="*/ 1270635 h 4699949"/>
                <a:gd name="connsiteX43" fmla="*/ 6842951 w 6891548"/>
                <a:gd name="connsiteY43" fmla="*/ 947452 h 4699949"/>
                <a:gd name="connsiteX44" fmla="*/ 6890766 w 6891548"/>
                <a:gd name="connsiteY44" fmla="*/ 694087 h 4699949"/>
                <a:gd name="connsiteX45" fmla="*/ 6866858 w 6891548"/>
                <a:gd name="connsiteY45" fmla="*/ 492633 h 4699949"/>
                <a:gd name="connsiteX46" fmla="*/ 6675406 w 6891548"/>
                <a:gd name="connsiteY46" fmla="*/ 233267 h 4699949"/>
                <a:gd name="connsiteX47" fmla="*/ 6422613 w 6891548"/>
                <a:gd name="connsiteY47" fmla="*/ 0 h 469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91548" h="4699949">
                  <a:moveTo>
                    <a:pt x="0" y="2860739"/>
                  </a:moveTo>
                  <a:cubicBezTo>
                    <a:pt x="32861" y="2919603"/>
                    <a:pt x="133255" y="3102674"/>
                    <a:pt x="175451" y="3155252"/>
                  </a:cubicBezTo>
                  <a:cubicBezTo>
                    <a:pt x="221266" y="3212402"/>
                    <a:pt x="275939" y="3262598"/>
                    <a:pt x="341567" y="3294888"/>
                  </a:cubicBezTo>
                  <a:cubicBezTo>
                    <a:pt x="408432" y="3327845"/>
                    <a:pt x="483108" y="3340132"/>
                    <a:pt x="557594" y="3336417"/>
                  </a:cubicBezTo>
                  <a:cubicBezTo>
                    <a:pt x="626936" y="3332988"/>
                    <a:pt x="695420" y="3315653"/>
                    <a:pt x="753618" y="3278220"/>
                  </a:cubicBezTo>
                  <a:cubicBezTo>
                    <a:pt x="800957" y="3247739"/>
                    <a:pt x="839915" y="3204972"/>
                    <a:pt x="858298" y="3151918"/>
                  </a:cubicBezTo>
                  <a:cubicBezTo>
                    <a:pt x="885349" y="3073718"/>
                    <a:pt x="862203" y="2989803"/>
                    <a:pt x="846677" y="2907506"/>
                  </a:cubicBezTo>
                  <a:cubicBezTo>
                    <a:pt x="830485" y="2821591"/>
                    <a:pt x="822293" y="2734437"/>
                    <a:pt x="808482" y="2648141"/>
                  </a:cubicBezTo>
                  <a:cubicBezTo>
                    <a:pt x="801243" y="2603183"/>
                    <a:pt x="792671" y="2558415"/>
                    <a:pt x="785241" y="2513457"/>
                  </a:cubicBezTo>
                  <a:cubicBezTo>
                    <a:pt x="779431" y="2478405"/>
                    <a:pt x="774383" y="2442401"/>
                    <a:pt x="785241" y="2408682"/>
                  </a:cubicBezTo>
                  <a:cubicBezTo>
                    <a:pt x="802291" y="2355723"/>
                    <a:pt x="853631" y="2324576"/>
                    <a:pt x="908209" y="2310575"/>
                  </a:cubicBezTo>
                  <a:cubicBezTo>
                    <a:pt x="968502" y="2295144"/>
                    <a:pt x="1032129" y="2301050"/>
                    <a:pt x="1089279" y="2325529"/>
                  </a:cubicBezTo>
                  <a:cubicBezTo>
                    <a:pt x="1132523" y="2344007"/>
                    <a:pt x="1170718" y="2372678"/>
                    <a:pt x="1198912" y="2410301"/>
                  </a:cubicBezTo>
                  <a:cubicBezTo>
                    <a:pt x="1247299" y="2474690"/>
                    <a:pt x="1260443" y="2557558"/>
                    <a:pt x="1252061" y="2638044"/>
                  </a:cubicBezTo>
                  <a:cubicBezTo>
                    <a:pt x="1240060" y="2753487"/>
                    <a:pt x="1184148" y="2858357"/>
                    <a:pt x="1147382" y="2968847"/>
                  </a:cubicBezTo>
                  <a:cubicBezTo>
                    <a:pt x="1122998" y="3041999"/>
                    <a:pt x="1106900" y="3118485"/>
                    <a:pt x="1115854" y="3194971"/>
                  </a:cubicBezTo>
                  <a:cubicBezTo>
                    <a:pt x="1126426" y="3285649"/>
                    <a:pt x="1171099" y="3367469"/>
                    <a:pt x="1215580" y="3447669"/>
                  </a:cubicBezTo>
                  <a:cubicBezTo>
                    <a:pt x="1277207" y="3558921"/>
                    <a:pt x="1340072" y="3669602"/>
                    <a:pt x="1396651" y="3783425"/>
                  </a:cubicBezTo>
                  <a:cubicBezTo>
                    <a:pt x="1434751" y="3860006"/>
                    <a:pt x="1469993" y="3937921"/>
                    <a:pt x="1507998" y="4014502"/>
                  </a:cubicBezTo>
                  <a:cubicBezTo>
                    <a:pt x="1558957" y="4117086"/>
                    <a:pt x="1614964" y="4217194"/>
                    <a:pt x="1678400" y="4312634"/>
                  </a:cubicBezTo>
                  <a:cubicBezTo>
                    <a:pt x="1724692" y="4382357"/>
                    <a:pt x="1775079" y="4449890"/>
                    <a:pt x="1838706" y="4504182"/>
                  </a:cubicBezTo>
                  <a:cubicBezTo>
                    <a:pt x="1885379" y="4543997"/>
                    <a:pt x="1938338" y="4576001"/>
                    <a:pt x="1996630" y="4595146"/>
                  </a:cubicBezTo>
                  <a:cubicBezTo>
                    <a:pt x="2073307" y="4620387"/>
                    <a:pt x="2155031" y="4622006"/>
                    <a:pt x="2235899" y="4623912"/>
                  </a:cubicBezTo>
                  <a:cubicBezTo>
                    <a:pt x="2311718" y="4625626"/>
                    <a:pt x="2387536" y="4627531"/>
                    <a:pt x="2463165" y="4623912"/>
                  </a:cubicBezTo>
                  <a:cubicBezTo>
                    <a:pt x="2562892" y="4619149"/>
                    <a:pt x="2661857" y="4605147"/>
                    <a:pt x="2761583" y="4599528"/>
                  </a:cubicBezTo>
                  <a:cubicBezTo>
                    <a:pt x="2804160" y="4597146"/>
                    <a:pt x="2846927" y="4596289"/>
                    <a:pt x="2889504" y="4599528"/>
                  </a:cubicBezTo>
                  <a:cubicBezTo>
                    <a:pt x="2976277" y="4606100"/>
                    <a:pt x="3060573" y="4629246"/>
                    <a:pt x="3145250" y="4649534"/>
                  </a:cubicBezTo>
                  <a:cubicBezTo>
                    <a:pt x="3255074" y="4675918"/>
                    <a:pt x="3366326" y="4698016"/>
                    <a:pt x="3479197" y="4699826"/>
                  </a:cubicBezTo>
                  <a:cubicBezTo>
                    <a:pt x="3585210" y="4701540"/>
                    <a:pt x="3691700" y="4685633"/>
                    <a:pt x="3786283" y="4638008"/>
                  </a:cubicBezTo>
                  <a:cubicBezTo>
                    <a:pt x="3862578" y="4599623"/>
                    <a:pt x="3927253" y="4542758"/>
                    <a:pt x="3991642" y="4486371"/>
                  </a:cubicBezTo>
                  <a:cubicBezTo>
                    <a:pt x="4064984" y="4422172"/>
                    <a:pt x="4138708" y="4358355"/>
                    <a:pt x="4207002" y="4288917"/>
                  </a:cubicBezTo>
                  <a:cubicBezTo>
                    <a:pt x="4282631" y="4211955"/>
                    <a:pt x="4351401" y="4128611"/>
                    <a:pt x="4420362" y="4045553"/>
                  </a:cubicBezTo>
                  <a:cubicBezTo>
                    <a:pt x="4488085" y="3964020"/>
                    <a:pt x="4556379" y="3882676"/>
                    <a:pt x="4629722" y="3806190"/>
                  </a:cubicBezTo>
                  <a:cubicBezTo>
                    <a:pt x="4732211" y="3699224"/>
                    <a:pt x="4844796" y="3602260"/>
                    <a:pt x="4943761" y="3491960"/>
                  </a:cubicBezTo>
                  <a:cubicBezTo>
                    <a:pt x="4991386" y="3438906"/>
                    <a:pt x="5035677" y="3382995"/>
                    <a:pt x="5080349" y="3327368"/>
                  </a:cubicBezTo>
                  <a:cubicBezTo>
                    <a:pt x="5165980" y="3220688"/>
                    <a:pt x="5253419" y="3115151"/>
                    <a:pt x="5327618" y="3000185"/>
                  </a:cubicBezTo>
                  <a:cubicBezTo>
                    <a:pt x="5390483" y="2902839"/>
                    <a:pt x="5443442" y="2799493"/>
                    <a:pt x="5489163" y="2693003"/>
                  </a:cubicBezTo>
                  <a:cubicBezTo>
                    <a:pt x="5532406" y="2592229"/>
                    <a:pt x="5569077" y="2488787"/>
                    <a:pt x="5606796" y="2385822"/>
                  </a:cubicBezTo>
                  <a:cubicBezTo>
                    <a:pt x="5652135" y="2261902"/>
                    <a:pt x="5699093" y="2137410"/>
                    <a:pt x="5776246" y="2030730"/>
                  </a:cubicBezTo>
                  <a:cubicBezTo>
                    <a:pt x="5831872" y="1953768"/>
                    <a:pt x="5901500" y="1888427"/>
                    <a:pt x="5976652" y="1830229"/>
                  </a:cubicBezTo>
                  <a:cubicBezTo>
                    <a:pt x="6047042" y="1775746"/>
                    <a:pt x="6121813" y="1727359"/>
                    <a:pt x="6196965" y="1679639"/>
                  </a:cubicBezTo>
                  <a:cubicBezTo>
                    <a:pt x="6286119" y="1622965"/>
                    <a:pt x="6375940" y="1566767"/>
                    <a:pt x="6456140" y="1498092"/>
                  </a:cubicBezTo>
                  <a:cubicBezTo>
                    <a:pt x="6534341" y="1431227"/>
                    <a:pt x="6602063" y="1353217"/>
                    <a:pt x="6663500" y="1270635"/>
                  </a:cubicBezTo>
                  <a:cubicBezTo>
                    <a:pt x="6737509" y="1171194"/>
                    <a:pt x="6802374" y="1064514"/>
                    <a:pt x="6842951" y="947452"/>
                  </a:cubicBezTo>
                  <a:cubicBezTo>
                    <a:pt x="6871240" y="865823"/>
                    <a:pt x="6887051" y="780383"/>
                    <a:pt x="6890766" y="694087"/>
                  </a:cubicBezTo>
                  <a:cubicBezTo>
                    <a:pt x="6893719" y="625888"/>
                    <a:pt x="6888861" y="557117"/>
                    <a:pt x="6866858" y="492633"/>
                  </a:cubicBezTo>
                  <a:cubicBezTo>
                    <a:pt x="6831616" y="389573"/>
                    <a:pt x="6755511" y="307848"/>
                    <a:pt x="6675406" y="233267"/>
                  </a:cubicBezTo>
                  <a:cubicBezTo>
                    <a:pt x="6607588" y="170402"/>
                    <a:pt x="6496336" y="56007"/>
                    <a:pt x="6422613" y="0"/>
                  </a:cubicBezTo>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2" name="Freeform: Shape 41">
              <a:extLst>
                <a:ext uri="{FF2B5EF4-FFF2-40B4-BE49-F238E27FC236}">
                  <a16:creationId xmlns:a16="http://schemas.microsoft.com/office/drawing/2014/main" id="{9CC44302-CB8C-48E2-B1CD-BA4D30DA6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88" y="0"/>
              <a:ext cx="12542" cy="12542"/>
            </a:xfrm>
            <a:custGeom>
              <a:avLst/>
              <a:gdLst/>
              <a:ahLst/>
              <a:cxnLst/>
              <a:rect l="l" t="t" r="r" b="b"/>
              <a:pathLst>
                <a:path w="9525" h="9525"/>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3" name="Freeform: Shape 42">
              <a:extLst>
                <a:ext uri="{FF2B5EF4-FFF2-40B4-BE49-F238E27FC236}">
                  <a16:creationId xmlns:a16="http://schemas.microsoft.com/office/drawing/2014/main" id="{0EAC85F3-ABB7-4AE5-A19F-69B28F09A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540" y="19439"/>
              <a:ext cx="8755533" cy="5998603"/>
            </a:xfrm>
            <a:custGeom>
              <a:avLst/>
              <a:gdLst>
                <a:gd name="connsiteX0" fmla="*/ 6072569 w 6649344"/>
                <a:gd name="connsiteY0" fmla="*/ 0 h 4555608"/>
                <a:gd name="connsiteX1" fmla="*/ 6201347 w 6649344"/>
                <a:gd name="connsiteY1" fmla="*/ 218218 h 4555608"/>
                <a:gd name="connsiteX2" fmla="*/ 6519101 w 6649344"/>
                <a:gd name="connsiteY2" fmla="*/ 492919 h 4555608"/>
                <a:gd name="connsiteX3" fmla="*/ 6648260 w 6649344"/>
                <a:gd name="connsiteY3" fmla="*/ 789718 h 4555608"/>
                <a:gd name="connsiteX4" fmla="*/ 6574060 w 6649344"/>
                <a:gd name="connsiteY4" fmla="*/ 1096137 h 4555608"/>
                <a:gd name="connsiteX5" fmla="*/ 6385084 w 6649344"/>
                <a:gd name="connsiteY5" fmla="*/ 1349883 h 4555608"/>
                <a:gd name="connsiteX6" fmla="*/ 6126671 w 6649344"/>
                <a:gd name="connsiteY6" fmla="*/ 1515047 h 4555608"/>
                <a:gd name="connsiteX7" fmla="*/ 5851493 w 6649344"/>
                <a:gd name="connsiteY7" fmla="*/ 1632299 h 4555608"/>
                <a:gd name="connsiteX8" fmla="*/ 5679187 w 6649344"/>
                <a:gd name="connsiteY8" fmla="*/ 1759172 h 4555608"/>
                <a:gd name="connsiteX9" fmla="*/ 5564314 w 6649344"/>
                <a:gd name="connsiteY9" fmla="*/ 1962626 h 4555608"/>
                <a:gd name="connsiteX10" fmla="*/ 5470970 w 6649344"/>
                <a:gd name="connsiteY10" fmla="*/ 2245138 h 4555608"/>
                <a:gd name="connsiteX11" fmla="*/ 5406390 w 6649344"/>
                <a:gd name="connsiteY11" fmla="*/ 2467737 h 4555608"/>
                <a:gd name="connsiteX12" fmla="*/ 5327428 w 6649344"/>
                <a:gd name="connsiteY12" fmla="*/ 2723864 h 4555608"/>
                <a:gd name="connsiteX13" fmla="*/ 5198269 w 6649344"/>
                <a:gd name="connsiteY13" fmla="*/ 2970467 h 4555608"/>
                <a:gd name="connsiteX14" fmla="*/ 5085779 w 6649344"/>
                <a:gd name="connsiteY14" fmla="*/ 3147632 h 4555608"/>
                <a:gd name="connsiteX15" fmla="*/ 4839367 w 6649344"/>
                <a:gd name="connsiteY15" fmla="*/ 3461195 h 4555608"/>
                <a:gd name="connsiteX16" fmla="*/ 4639628 w 6649344"/>
                <a:gd name="connsiteY16" fmla="*/ 3661125 h 4555608"/>
                <a:gd name="connsiteX17" fmla="*/ 4467320 w 6649344"/>
                <a:gd name="connsiteY17" fmla="*/ 3833432 h 4555608"/>
                <a:gd name="connsiteX18" fmla="*/ 4292632 w 6649344"/>
                <a:gd name="connsiteY18" fmla="*/ 4008215 h 4555608"/>
                <a:gd name="connsiteX19" fmla="*/ 3976783 w 6649344"/>
                <a:gd name="connsiteY19" fmla="*/ 4324160 h 4555608"/>
                <a:gd name="connsiteX20" fmla="*/ 3793712 w 6649344"/>
                <a:gd name="connsiteY20" fmla="*/ 4478560 h 4555608"/>
                <a:gd name="connsiteX21" fmla="*/ 3509010 w 6649344"/>
                <a:gd name="connsiteY21" fmla="*/ 4555141 h 4555608"/>
                <a:gd name="connsiteX22" fmla="*/ 2982659 w 6649344"/>
                <a:gd name="connsiteY22" fmla="*/ 4488085 h 4555608"/>
                <a:gd name="connsiteX23" fmla="*/ 2420398 w 6649344"/>
                <a:gd name="connsiteY23" fmla="*/ 4488085 h 4555608"/>
                <a:gd name="connsiteX24" fmla="*/ 2176939 w 6649344"/>
                <a:gd name="connsiteY24" fmla="*/ 4463034 h 4555608"/>
                <a:gd name="connsiteX25" fmla="*/ 1810607 w 6649344"/>
                <a:gd name="connsiteY25" fmla="*/ 4272629 h 4555608"/>
                <a:gd name="connsiteX26" fmla="*/ 1615345 w 6649344"/>
                <a:gd name="connsiteY26" fmla="*/ 3953733 h 4555608"/>
                <a:gd name="connsiteX27" fmla="*/ 1455801 w 6649344"/>
                <a:gd name="connsiteY27" fmla="*/ 3613309 h 4555608"/>
                <a:gd name="connsiteX28" fmla="*/ 1362742 w 6649344"/>
                <a:gd name="connsiteY28" fmla="*/ 3309080 h 4555608"/>
                <a:gd name="connsiteX29" fmla="*/ 1429226 w 6649344"/>
                <a:gd name="connsiteY29" fmla="*/ 2865215 h 4555608"/>
                <a:gd name="connsiteX30" fmla="*/ 1493996 w 6649344"/>
                <a:gd name="connsiteY30" fmla="*/ 2444591 h 4555608"/>
                <a:gd name="connsiteX31" fmla="*/ 1379315 w 6649344"/>
                <a:gd name="connsiteY31" fmla="*/ 2240090 h 4555608"/>
                <a:gd name="connsiteX32" fmla="*/ 1243108 w 6649344"/>
                <a:gd name="connsiteY32" fmla="*/ 2156936 h 4555608"/>
                <a:gd name="connsiteX33" fmla="*/ 929069 w 6649344"/>
                <a:gd name="connsiteY33" fmla="*/ 2075498 h 4555608"/>
                <a:gd name="connsiteX34" fmla="*/ 736282 w 6649344"/>
                <a:gd name="connsiteY34" fmla="*/ 2120360 h 4555608"/>
                <a:gd name="connsiteX35" fmla="*/ 443865 w 6649344"/>
                <a:gd name="connsiteY35" fmla="*/ 2266664 h 4555608"/>
                <a:gd name="connsiteX36" fmla="*/ 0 w 6649344"/>
                <a:gd name="connsiteY36" fmla="*/ 2592229 h 45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49344" h="4555608">
                  <a:moveTo>
                    <a:pt x="6072569" y="0"/>
                  </a:moveTo>
                  <a:cubicBezTo>
                    <a:pt x="6092857" y="34576"/>
                    <a:pt x="6094000" y="127349"/>
                    <a:pt x="6201347" y="218218"/>
                  </a:cubicBezTo>
                  <a:cubicBezTo>
                    <a:pt x="6308789" y="309086"/>
                    <a:pt x="6430518" y="383858"/>
                    <a:pt x="6519101" y="492919"/>
                  </a:cubicBezTo>
                  <a:cubicBezTo>
                    <a:pt x="6588919" y="578834"/>
                    <a:pt x="6640449" y="679704"/>
                    <a:pt x="6648260" y="789718"/>
                  </a:cubicBezTo>
                  <a:cubicBezTo>
                    <a:pt x="6655880" y="896303"/>
                    <a:pt x="6622542" y="1000411"/>
                    <a:pt x="6574060" y="1096137"/>
                  </a:cubicBezTo>
                  <a:cubicBezTo>
                    <a:pt x="6526054" y="1191101"/>
                    <a:pt x="6463570" y="1278160"/>
                    <a:pt x="6385084" y="1349883"/>
                  </a:cubicBezTo>
                  <a:cubicBezTo>
                    <a:pt x="6309170" y="1419225"/>
                    <a:pt x="6220397" y="1472660"/>
                    <a:pt x="6126671" y="1515047"/>
                  </a:cubicBezTo>
                  <a:cubicBezTo>
                    <a:pt x="6035707" y="1556194"/>
                    <a:pt x="5940362" y="1586960"/>
                    <a:pt x="5851493" y="1632299"/>
                  </a:cubicBezTo>
                  <a:cubicBezTo>
                    <a:pt x="5787390" y="1665065"/>
                    <a:pt x="5726906" y="1705356"/>
                    <a:pt x="5679187" y="1759172"/>
                  </a:cubicBezTo>
                  <a:cubicBezTo>
                    <a:pt x="5627180" y="1817846"/>
                    <a:pt x="5593176" y="1889569"/>
                    <a:pt x="5564314" y="1962626"/>
                  </a:cubicBezTo>
                  <a:cubicBezTo>
                    <a:pt x="5527834" y="2054923"/>
                    <a:pt x="5499354" y="2149983"/>
                    <a:pt x="5470970" y="2245138"/>
                  </a:cubicBezTo>
                  <a:cubicBezTo>
                    <a:pt x="5448872" y="2319147"/>
                    <a:pt x="5426869" y="2393252"/>
                    <a:pt x="5406390" y="2467737"/>
                  </a:cubicBezTo>
                  <a:cubicBezTo>
                    <a:pt x="5382673" y="2553938"/>
                    <a:pt x="5360765" y="2640902"/>
                    <a:pt x="5327428" y="2723864"/>
                  </a:cubicBezTo>
                  <a:cubicBezTo>
                    <a:pt x="5292757" y="2810066"/>
                    <a:pt x="5246275" y="2890838"/>
                    <a:pt x="5198269" y="2970467"/>
                  </a:cubicBezTo>
                  <a:cubicBezTo>
                    <a:pt x="5162074" y="3030379"/>
                    <a:pt x="5124927" y="3089625"/>
                    <a:pt x="5085779" y="3147632"/>
                  </a:cubicBezTo>
                  <a:cubicBezTo>
                    <a:pt x="5011293" y="3258026"/>
                    <a:pt x="4929854" y="3363659"/>
                    <a:pt x="4839367" y="3461195"/>
                  </a:cubicBezTo>
                  <a:cubicBezTo>
                    <a:pt x="4775264" y="3530251"/>
                    <a:pt x="4706779" y="3595021"/>
                    <a:pt x="4639628" y="3661125"/>
                  </a:cubicBezTo>
                  <a:cubicBezTo>
                    <a:pt x="4581620" y="3717989"/>
                    <a:pt x="4524661" y="3775901"/>
                    <a:pt x="4467320" y="3833432"/>
                  </a:cubicBezTo>
                  <a:cubicBezTo>
                    <a:pt x="4409218" y="3891820"/>
                    <a:pt x="4350925" y="3949922"/>
                    <a:pt x="4292632" y="4008215"/>
                  </a:cubicBezTo>
                  <a:cubicBezTo>
                    <a:pt x="4187285" y="4113467"/>
                    <a:pt x="4082129" y="4218909"/>
                    <a:pt x="3976783" y="4324160"/>
                  </a:cubicBezTo>
                  <a:cubicBezTo>
                    <a:pt x="3920014" y="4380929"/>
                    <a:pt x="3862673" y="4437793"/>
                    <a:pt x="3793712" y="4478560"/>
                  </a:cubicBezTo>
                  <a:cubicBezTo>
                    <a:pt x="3707797" y="4529328"/>
                    <a:pt x="3608832" y="4551712"/>
                    <a:pt x="3509010" y="4555141"/>
                  </a:cubicBezTo>
                  <a:cubicBezTo>
                    <a:pt x="3331845" y="4561237"/>
                    <a:pt x="3159347" y="4506087"/>
                    <a:pt x="2982659" y="4488085"/>
                  </a:cubicBezTo>
                  <a:cubicBezTo>
                    <a:pt x="2796064" y="4469130"/>
                    <a:pt x="2608135" y="4491323"/>
                    <a:pt x="2420398" y="4488085"/>
                  </a:cubicBezTo>
                  <a:cubicBezTo>
                    <a:pt x="2338673" y="4486656"/>
                    <a:pt x="2256949" y="4480084"/>
                    <a:pt x="2176939" y="4463034"/>
                  </a:cubicBezTo>
                  <a:cubicBezTo>
                    <a:pt x="2039207" y="4433697"/>
                    <a:pt x="1908429" y="4373499"/>
                    <a:pt x="1810607" y="4272629"/>
                  </a:cubicBezTo>
                  <a:cubicBezTo>
                    <a:pt x="1723358" y="4182618"/>
                    <a:pt x="1669637" y="4067175"/>
                    <a:pt x="1615345" y="3953733"/>
                  </a:cubicBezTo>
                  <a:cubicBezTo>
                    <a:pt x="1561243" y="3840671"/>
                    <a:pt x="1505807" y="3728180"/>
                    <a:pt x="1455801" y="3613309"/>
                  </a:cubicBezTo>
                  <a:cubicBezTo>
                    <a:pt x="1413129" y="3515392"/>
                    <a:pt x="1374553" y="3414998"/>
                    <a:pt x="1362742" y="3309080"/>
                  </a:cubicBezTo>
                  <a:cubicBezTo>
                    <a:pt x="1346073" y="3158966"/>
                    <a:pt x="1384649" y="3010091"/>
                    <a:pt x="1429226" y="2865215"/>
                  </a:cubicBezTo>
                  <a:cubicBezTo>
                    <a:pt x="1471898" y="2726627"/>
                    <a:pt x="1522190" y="2585657"/>
                    <a:pt x="1493996" y="2444591"/>
                  </a:cubicBezTo>
                  <a:cubicBezTo>
                    <a:pt x="1478280" y="2365915"/>
                    <a:pt x="1439513" y="2293144"/>
                    <a:pt x="1379315" y="2240090"/>
                  </a:cubicBezTo>
                  <a:cubicBezTo>
                    <a:pt x="1339215" y="2204752"/>
                    <a:pt x="1291495" y="2179796"/>
                    <a:pt x="1243108" y="2156936"/>
                  </a:cubicBezTo>
                  <a:cubicBezTo>
                    <a:pt x="1143476" y="2110073"/>
                    <a:pt x="1038511" y="2069973"/>
                    <a:pt x="929069" y="2075498"/>
                  </a:cubicBezTo>
                  <a:cubicBezTo>
                    <a:pt x="862870" y="2078831"/>
                    <a:pt x="799052" y="2098643"/>
                    <a:pt x="736282" y="2120360"/>
                  </a:cubicBezTo>
                  <a:cubicBezTo>
                    <a:pt x="632365" y="2156365"/>
                    <a:pt x="492633" y="2168366"/>
                    <a:pt x="443865" y="2266664"/>
                  </a:cubicBezTo>
                  <a:cubicBezTo>
                    <a:pt x="229648" y="2699480"/>
                    <a:pt x="8858" y="2576036"/>
                    <a:pt x="0" y="2592229"/>
                  </a:cubicBezTo>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4" name="Freeform: Shape 43">
              <a:extLst>
                <a:ext uri="{FF2B5EF4-FFF2-40B4-BE49-F238E27FC236}">
                  <a16:creationId xmlns:a16="http://schemas.microsoft.com/office/drawing/2014/main" id="{DD6442C7-EA96-48F7-8E52-15B32EDD6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540" y="12542"/>
              <a:ext cx="8335554" cy="5823102"/>
            </a:xfrm>
            <a:custGeom>
              <a:avLst/>
              <a:gdLst>
                <a:gd name="connsiteX0" fmla="*/ 0 w 6330393"/>
                <a:gd name="connsiteY0" fmla="*/ 2249519 h 4422324"/>
                <a:gd name="connsiteX1" fmla="*/ 653129 w 6330393"/>
                <a:gd name="connsiteY1" fmla="*/ 1966532 h 4422324"/>
                <a:gd name="connsiteX2" fmla="*/ 972122 w 6330393"/>
                <a:gd name="connsiteY2" fmla="*/ 1926622 h 4422324"/>
                <a:gd name="connsiteX3" fmla="*/ 1340168 w 6330393"/>
                <a:gd name="connsiteY3" fmla="*/ 2041398 h 4422324"/>
                <a:gd name="connsiteX4" fmla="*/ 1572768 w 6330393"/>
                <a:gd name="connsiteY4" fmla="*/ 2147697 h 4422324"/>
                <a:gd name="connsiteX5" fmla="*/ 1747647 w 6330393"/>
                <a:gd name="connsiteY5" fmla="*/ 2370677 h 4422324"/>
                <a:gd name="connsiteX6" fmla="*/ 1718596 w 6330393"/>
                <a:gd name="connsiteY6" fmla="*/ 2632043 h 4422324"/>
                <a:gd name="connsiteX7" fmla="*/ 1575054 w 6330393"/>
                <a:gd name="connsiteY7" fmla="*/ 2947988 h 4422324"/>
                <a:gd name="connsiteX8" fmla="*/ 1543431 w 6330393"/>
                <a:gd name="connsiteY8" fmla="*/ 3462147 h 4422324"/>
                <a:gd name="connsiteX9" fmla="*/ 1666875 w 6330393"/>
                <a:gd name="connsiteY9" fmla="*/ 3792474 h 4422324"/>
                <a:gd name="connsiteX10" fmla="*/ 1801844 w 6330393"/>
                <a:gd name="connsiteY10" fmla="*/ 4048125 h 4422324"/>
                <a:gd name="connsiteX11" fmla="*/ 2011490 w 6330393"/>
                <a:gd name="connsiteY11" fmla="*/ 4257866 h 4422324"/>
                <a:gd name="connsiteX12" fmla="*/ 2383727 w 6330393"/>
                <a:gd name="connsiteY12" fmla="*/ 4353687 h 4422324"/>
                <a:gd name="connsiteX13" fmla="*/ 2745105 w 6330393"/>
                <a:gd name="connsiteY13" fmla="*/ 4353687 h 4422324"/>
                <a:gd name="connsiteX14" fmla="*/ 3001232 w 6330393"/>
                <a:gd name="connsiteY14" fmla="*/ 4368927 h 4422324"/>
                <a:gd name="connsiteX15" fmla="*/ 3316891 w 6330393"/>
                <a:gd name="connsiteY15" fmla="*/ 4402170 h 4422324"/>
                <a:gd name="connsiteX16" fmla="*/ 3578543 w 6330393"/>
                <a:gd name="connsiteY16" fmla="*/ 4413218 h 4422324"/>
                <a:gd name="connsiteX17" fmla="*/ 3746087 w 6330393"/>
                <a:gd name="connsiteY17" fmla="*/ 4330065 h 4422324"/>
                <a:gd name="connsiteX18" fmla="*/ 3986689 w 6330393"/>
                <a:gd name="connsiteY18" fmla="*/ 4147280 h 4422324"/>
                <a:gd name="connsiteX19" fmla="*/ 4469987 w 6330393"/>
                <a:gd name="connsiteY19" fmla="*/ 3682841 h 4422324"/>
                <a:gd name="connsiteX20" fmla="*/ 4742784 w 6330393"/>
                <a:gd name="connsiteY20" fmla="*/ 3409950 h 4422324"/>
                <a:gd name="connsiteX21" fmla="*/ 5029867 w 6330393"/>
                <a:gd name="connsiteY21" fmla="*/ 3058097 h 4422324"/>
                <a:gd name="connsiteX22" fmla="*/ 5211699 w 6330393"/>
                <a:gd name="connsiteY22" fmla="*/ 2675096 h 4422324"/>
                <a:gd name="connsiteX23" fmla="*/ 5326571 w 6330393"/>
                <a:gd name="connsiteY23" fmla="*/ 2136458 h 4422324"/>
                <a:gd name="connsiteX24" fmla="*/ 5407914 w 6330393"/>
                <a:gd name="connsiteY24" fmla="*/ 1772603 h 4422324"/>
                <a:gd name="connsiteX25" fmla="*/ 5517928 w 6330393"/>
                <a:gd name="connsiteY25" fmla="*/ 1456658 h 4422324"/>
                <a:gd name="connsiteX26" fmla="*/ 5649563 w 6330393"/>
                <a:gd name="connsiteY26" fmla="*/ 1325023 h 4422324"/>
                <a:gd name="connsiteX27" fmla="*/ 5963031 w 6330393"/>
                <a:gd name="connsiteY27" fmla="*/ 1289114 h 4422324"/>
                <a:gd name="connsiteX28" fmla="*/ 6185535 w 6330393"/>
                <a:gd name="connsiteY28" fmla="*/ 1217295 h 4422324"/>
                <a:gd name="connsiteX29" fmla="*/ 6326696 w 6330393"/>
                <a:gd name="connsiteY29" fmla="*/ 992315 h 4422324"/>
                <a:gd name="connsiteX30" fmla="*/ 6305169 w 6330393"/>
                <a:gd name="connsiteY30" fmla="*/ 824770 h 4422324"/>
                <a:gd name="connsiteX31" fmla="*/ 6156865 w 6330393"/>
                <a:gd name="connsiteY31" fmla="*/ 654844 h 4422324"/>
                <a:gd name="connsiteX32" fmla="*/ 5908072 w 6330393"/>
                <a:gd name="connsiteY32" fmla="*/ 506444 h 4422324"/>
                <a:gd name="connsiteX33" fmla="*/ 5606605 w 6330393"/>
                <a:gd name="connsiteY33" fmla="*/ 353282 h 4422324"/>
                <a:gd name="connsiteX34" fmla="*/ 5506117 w 6330393"/>
                <a:gd name="connsiteY34" fmla="*/ 164211 h 4422324"/>
                <a:gd name="connsiteX35" fmla="*/ 5598890 w 6330393"/>
                <a:gd name="connsiteY35" fmla="*/ 0 h 442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30393" h="4422324">
                  <a:moveTo>
                    <a:pt x="0" y="2249519"/>
                  </a:moveTo>
                  <a:cubicBezTo>
                    <a:pt x="166592" y="2158746"/>
                    <a:pt x="472059" y="2022443"/>
                    <a:pt x="653129" y="1966532"/>
                  </a:cubicBezTo>
                  <a:cubicBezTo>
                    <a:pt x="756761" y="1934528"/>
                    <a:pt x="864489" y="1915573"/>
                    <a:pt x="972122" y="1926622"/>
                  </a:cubicBezTo>
                  <a:cubicBezTo>
                    <a:pt x="1100423" y="1939766"/>
                    <a:pt x="1219581" y="1994630"/>
                    <a:pt x="1340168" y="2041398"/>
                  </a:cubicBezTo>
                  <a:cubicBezTo>
                    <a:pt x="1419987" y="2072354"/>
                    <a:pt x="1501140" y="2101025"/>
                    <a:pt x="1572768" y="2147697"/>
                  </a:cubicBezTo>
                  <a:cubicBezTo>
                    <a:pt x="1654874" y="2201132"/>
                    <a:pt x="1723454" y="2276285"/>
                    <a:pt x="1747647" y="2370677"/>
                  </a:cubicBezTo>
                  <a:cubicBezTo>
                    <a:pt x="1769840" y="2457545"/>
                    <a:pt x="1750981" y="2547842"/>
                    <a:pt x="1718596" y="2632043"/>
                  </a:cubicBezTo>
                  <a:cubicBezTo>
                    <a:pt x="1676876" y="2740152"/>
                    <a:pt x="1615345" y="2839403"/>
                    <a:pt x="1575054" y="2947988"/>
                  </a:cubicBezTo>
                  <a:cubicBezTo>
                    <a:pt x="1514094" y="3112199"/>
                    <a:pt x="1505141" y="3291269"/>
                    <a:pt x="1543431" y="3462147"/>
                  </a:cubicBezTo>
                  <a:cubicBezTo>
                    <a:pt x="1569244" y="3577114"/>
                    <a:pt x="1617536" y="3685318"/>
                    <a:pt x="1666875" y="3792474"/>
                  </a:cubicBezTo>
                  <a:cubicBezTo>
                    <a:pt x="1707261" y="3880199"/>
                    <a:pt x="1748600" y="3967734"/>
                    <a:pt x="1801844" y="4048125"/>
                  </a:cubicBezTo>
                  <a:cubicBezTo>
                    <a:pt x="1857185" y="4131659"/>
                    <a:pt x="1925669" y="4206431"/>
                    <a:pt x="2011490" y="4257866"/>
                  </a:cubicBezTo>
                  <a:cubicBezTo>
                    <a:pt x="2122837" y="4324636"/>
                    <a:pt x="2253615" y="4347020"/>
                    <a:pt x="2383727" y="4353687"/>
                  </a:cubicBezTo>
                  <a:cubicBezTo>
                    <a:pt x="2504027" y="4359879"/>
                    <a:pt x="2624614" y="4351973"/>
                    <a:pt x="2745105" y="4353687"/>
                  </a:cubicBezTo>
                  <a:cubicBezTo>
                    <a:pt x="2830640" y="4354925"/>
                    <a:pt x="2915984" y="4361688"/>
                    <a:pt x="3001232" y="4368927"/>
                  </a:cubicBezTo>
                  <a:cubicBezTo>
                    <a:pt x="3106674" y="4377881"/>
                    <a:pt x="3212211" y="4386739"/>
                    <a:pt x="3316891" y="4402170"/>
                  </a:cubicBezTo>
                  <a:cubicBezTo>
                    <a:pt x="3404426" y="4415028"/>
                    <a:pt x="3493008" y="4433697"/>
                    <a:pt x="3578543" y="4413218"/>
                  </a:cubicBezTo>
                  <a:cubicBezTo>
                    <a:pt x="3639598" y="4398645"/>
                    <a:pt x="3693890" y="4365403"/>
                    <a:pt x="3746087" y="4330065"/>
                  </a:cubicBezTo>
                  <a:cubicBezTo>
                    <a:pt x="3829622" y="4273677"/>
                    <a:pt x="3909727" y="4212431"/>
                    <a:pt x="3986689" y="4147280"/>
                  </a:cubicBezTo>
                  <a:cubicBezTo>
                    <a:pt x="4157282" y="4002881"/>
                    <a:pt x="4311206" y="3840290"/>
                    <a:pt x="4469987" y="3682841"/>
                  </a:cubicBezTo>
                  <a:cubicBezTo>
                    <a:pt x="4561332" y="3592259"/>
                    <a:pt x="4653915" y="3503009"/>
                    <a:pt x="4742784" y="3409950"/>
                  </a:cubicBezTo>
                  <a:cubicBezTo>
                    <a:pt x="4847558" y="3300222"/>
                    <a:pt x="4947190" y="3185255"/>
                    <a:pt x="5029867" y="3058097"/>
                  </a:cubicBezTo>
                  <a:cubicBezTo>
                    <a:pt x="5107305" y="2939129"/>
                    <a:pt x="5168646" y="2810351"/>
                    <a:pt x="5211699" y="2675096"/>
                  </a:cubicBezTo>
                  <a:cubicBezTo>
                    <a:pt x="5267516" y="2500027"/>
                    <a:pt x="5292186" y="2317147"/>
                    <a:pt x="5326571" y="2136458"/>
                  </a:cubicBezTo>
                  <a:cubicBezTo>
                    <a:pt x="5349812" y="2014347"/>
                    <a:pt x="5378672" y="1893380"/>
                    <a:pt x="5407914" y="1772603"/>
                  </a:cubicBezTo>
                  <a:cubicBezTo>
                    <a:pt x="5434299" y="1663446"/>
                    <a:pt x="5460683" y="1552861"/>
                    <a:pt x="5517928" y="1456658"/>
                  </a:cubicBezTo>
                  <a:cubicBezTo>
                    <a:pt x="5550408" y="1402080"/>
                    <a:pt x="5592889" y="1353312"/>
                    <a:pt x="5649563" y="1325023"/>
                  </a:cubicBezTo>
                  <a:cubicBezTo>
                    <a:pt x="5744528" y="1277493"/>
                    <a:pt x="5856065" y="1296924"/>
                    <a:pt x="5963031" y="1289114"/>
                  </a:cubicBezTo>
                  <a:cubicBezTo>
                    <a:pt x="6042279" y="1283303"/>
                    <a:pt x="6120479" y="1262539"/>
                    <a:pt x="6185535" y="1217295"/>
                  </a:cubicBezTo>
                  <a:cubicBezTo>
                    <a:pt x="6261164" y="1164717"/>
                    <a:pt x="6312694" y="1083374"/>
                    <a:pt x="6326696" y="992315"/>
                  </a:cubicBezTo>
                  <a:cubicBezTo>
                    <a:pt x="6335459" y="935450"/>
                    <a:pt x="6328791" y="877253"/>
                    <a:pt x="6305169" y="824770"/>
                  </a:cubicBezTo>
                  <a:cubicBezTo>
                    <a:pt x="6273927" y="755333"/>
                    <a:pt x="6217158" y="701897"/>
                    <a:pt x="6156865" y="654844"/>
                  </a:cubicBezTo>
                  <a:cubicBezTo>
                    <a:pt x="6080379" y="595217"/>
                    <a:pt x="5996750" y="545687"/>
                    <a:pt x="5908072" y="506444"/>
                  </a:cubicBezTo>
                  <a:cubicBezTo>
                    <a:pt x="5803964" y="460343"/>
                    <a:pt x="5692807" y="426815"/>
                    <a:pt x="5606605" y="353282"/>
                  </a:cubicBezTo>
                  <a:cubicBezTo>
                    <a:pt x="5549170" y="304229"/>
                    <a:pt x="5503259" y="238887"/>
                    <a:pt x="5506117" y="164211"/>
                  </a:cubicBezTo>
                  <a:cubicBezTo>
                    <a:pt x="5508213" y="106109"/>
                    <a:pt x="5598890" y="0"/>
                    <a:pt x="5598890" y="0"/>
                  </a:cubicBezTo>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5" name="Freeform: Shape 44">
              <a:extLst>
                <a:ext uri="{FF2B5EF4-FFF2-40B4-BE49-F238E27FC236}">
                  <a16:creationId xmlns:a16="http://schemas.microsoft.com/office/drawing/2014/main" id="{1ECB895E-B92E-4686-8B6F-BA0F9041C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00" y="12542"/>
              <a:ext cx="3256801" cy="2769035"/>
            </a:xfrm>
            <a:custGeom>
              <a:avLst/>
              <a:gdLst>
                <a:gd name="connsiteX0" fmla="*/ 0 w 2563086"/>
                <a:gd name="connsiteY0" fmla="*/ 2102930 h 2102929"/>
                <a:gd name="connsiteX1" fmla="*/ 625888 w 2563086"/>
                <a:gd name="connsiteY1" fmla="*/ 1834229 h 2102929"/>
                <a:gd name="connsiteX2" fmla="*/ 954024 w 2563086"/>
                <a:gd name="connsiteY2" fmla="*/ 1789938 h 2102929"/>
                <a:gd name="connsiteX3" fmla="*/ 1379125 w 2563086"/>
                <a:gd name="connsiteY3" fmla="*/ 1870329 h 2102929"/>
                <a:gd name="connsiteX4" fmla="*/ 1819466 w 2563086"/>
                <a:gd name="connsiteY4" fmla="*/ 2021300 h 2102929"/>
                <a:gd name="connsiteX5" fmla="*/ 2221040 w 2563086"/>
                <a:gd name="connsiteY5" fmla="*/ 2010251 h 2102929"/>
                <a:gd name="connsiteX6" fmla="*/ 2507647 w 2563086"/>
                <a:gd name="connsiteY6" fmla="*/ 1867567 h 2102929"/>
                <a:gd name="connsiteX7" fmla="*/ 2560225 w 2563086"/>
                <a:gd name="connsiteY7" fmla="*/ 1652873 h 2102929"/>
                <a:gd name="connsiteX8" fmla="*/ 2328958 w 2563086"/>
                <a:gd name="connsiteY8" fmla="*/ 1295495 h 2102929"/>
                <a:gd name="connsiteX9" fmla="*/ 1676686 w 2563086"/>
                <a:gd name="connsiteY9" fmla="*/ 812292 h 2102929"/>
                <a:gd name="connsiteX10" fmla="*/ 1436942 w 2563086"/>
                <a:gd name="connsiteY10" fmla="*/ 669036 h 2102929"/>
                <a:gd name="connsiteX11" fmla="*/ 1157288 w 2563086"/>
                <a:gd name="connsiteY11" fmla="*/ 498634 h 2102929"/>
                <a:gd name="connsiteX12" fmla="*/ 928783 w 2563086"/>
                <a:gd name="connsiteY12" fmla="*/ 355949 h 2102929"/>
                <a:gd name="connsiteX13" fmla="*/ 649510 w 2563086"/>
                <a:gd name="connsiteY13" fmla="*/ 161639 h 2102929"/>
                <a:gd name="connsiteX14" fmla="*/ 373190 w 2563086"/>
                <a:gd name="connsiteY14" fmla="*/ 0 h 21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3086" h="2102929">
                  <a:moveTo>
                    <a:pt x="0" y="2102930"/>
                  </a:moveTo>
                  <a:cubicBezTo>
                    <a:pt x="182499" y="1964341"/>
                    <a:pt x="402717" y="1887855"/>
                    <a:pt x="625888" y="1834229"/>
                  </a:cubicBezTo>
                  <a:cubicBezTo>
                    <a:pt x="733711" y="1808321"/>
                    <a:pt x="843248" y="1789557"/>
                    <a:pt x="954024" y="1789938"/>
                  </a:cubicBezTo>
                  <a:cubicBezTo>
                    <a:pt x="1098995" y="1790414"/>
                    <a:pt x="1241965" y="1822609"/>
                    <a:pt x="1379125" y="1870329"/>
                  </a:cubicBezTo>
                  <a:cubicBezTo>
                    <a:pt x="1526191" y="1921478"/>
                    <a:pt x="1666780" y="1992059"/>
                    <a:pt x="1819466" y="2021300"/>
                  </a:cubicBezTo>
                  <a:cubicBezTo>
                    <a:pt x="1952244" y="2046827"/>
                    <a:pt x="2088356" y="2037112"/>
                    <a:pt x="2221040" y="2010251"/>
                  </a:cubicBezTo>
                  <a:cubicBezTo>
                    <a:pt x="2329720" y="1988249"/>
                    <a:pt x="2440877" y="1954530"/>
                    <a:pt x="2507647" y="1867567"/>
                  </a:cubicBezTo>
                  <a:cubicBezTo>
                    <a:pt x="2554320" y="1806702"/>
                    <a:pt x="2570226" y="1729073"/>
                    <a:pt x="2560225" y="1652873"/>
                  </a:cubicBezTo>
                  <a:cubicBezTo>
                    <a:pt x="2541270" y="1508665"/>
                    <a:pt x="2436019" y="1396175"/>
                    <a:pt x="2328958" y="1295495"/>
                  </a:cubicBezTo>
                  <a:cubicBezTo>
                    <a:pt x="2131314" y="1109567"/>
                    <a:pt x="1908429" y="953643"/>
                    <a:pt x="1676686" y="812292"/>
                  </a:cubicBezTo>
                  <a:cubicBezTo>
                    <a:pt x="1597152" y="763810"/>
                    <a:pt x="1516856" y="716756"/>
                    <a:pt x="1436942" y="669036"/>
                  </a:cubicBezTo>
                  <a:cubicBezTo>
                    <a:pt x="1343216" y="613029"/>
                    <a:pt x="1250442" y="555498"/>
                    <a:pt x="1157288" y="498634"/>
                  </a:cubicBezTo>
                  <a:cubicBezTo>
                    <a:pt x="1080611" y="451866"/>
                    <a:pt x="1003745" y="405479"/>
                    <a:pt x="928783" y="355949"/>
                  </a:cubicBezTo>
                  <a:cubicBezTo>
                    <a:pt x="834200" y="293465"/>
                    <a:pt x="743140" y="225552"/>
                    <a:pt x="649510" y="161639"/>
                  </a:cubicBezTo>
                  <a:cubicBezTo>
                    <a:pt x="539496" y="86487"/>
                    <a:pt x="373190" y="0"/>
                    <a:pt x="373190" y="0"/>
                  </a:cubicBezTo>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46" name="Freeform: Shape 45">
              <a:extLst>
                <a:ext uri="{FF2B5EF4-FFF2-40B4-BE49-F238E27FC236}">
                  <a16:creationId xmlns:a16="http://schemas.microsoft.com/office/drawing/2014/main" id="{357CEDFC-C202-445C-9D3B-467FB3DCE9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88" y="0"/>
              <a:ext cx="12542" cy="12542"/>
            </a:xfrm>
            <a:custGeom>
              <a:avLst/>
              <a:gdLst/>
              <a:ahLst/>
              <a:cxnLst/>
              <a:rect l="l" t="t" r="r" b="b"/>
              <a:pathLst>
                <a:path w="9525" h="9525"/>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7" name="Freeform: Shape 46">
              <a:extLst>
                <a:ext uri="{FF2B5EF4-FFF2-40B4-BE49-F238E27FC236}">
                  <a16:creationId xmlns:a16="http://schemas.microsoft.com/office/drawing/2014/main" id="{E763FC30-4283-464C-932E-272A62FE5D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88" y="0"/>
              <a:ext cx="12542" cy="12542"/>
            </a:xfrm>
            <a:custGeom>
              <a:avLst/>
              <a:gdLst/>
              <a:ahLst/>
              <a:cxnLst/>
              <a:rect l="l" t="t" r="r" b="b"/>
              <a:pathLst>
                <a:path w="9525" h="9525"/>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8" name="Freeform: Shape 47">
              <a:extLst>
                <a:ext uri="{FF2B5EF4-FFF2-40B4-BE49-F238E27FC236}">
                  <a16:creationId xmlns:a16="http://schemas.microsoft.com/office/drawing/2014/main" id="{0DE2B79E-20B8-482A-9098-FCAEF6B21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540" y="232906"/>
              <a:ext cx="1832649" cy="1702458"/>
            </a:xfrm>
            <a:custGeom>
              <a:avLst/>
              <a:gdLst>
                <a:gd name="connsiteX0" fmla="*/ 0 w 1391796"/>
                <a:gd name="connsiteY0" fmla="*/ 1292924 h 1292923"/>
                <a:gd name="connsiteX1" fmla="*/ 696563 w 1391796"/>
                <a:gd name="connsiteY1" fmla="*/ 1150906 h 1292923"/>
                <a:gd name="connsiteX2" fmla="*/ 993934 w 1391796"/>
                <a:gd name="connsiteY2" fmla="*/ 1192435 h 1292923"/>
                <a:gd name="connsiteX3" fmla="*/ 1155097 w 1391796"/>
                <a:gd name="connsiteY3" fmla="*/ 1192435 h 1292923"/>
                <a:gd name="connsiteX4" fmla="*/ 1324547 w 1391796"/>
                <a:gd name="connsiteY4" fmla="*/ 1184148 h 1292923"/>
                <a:gd name="connsiteX5" fmla="*/ 1381030 w 1391796"/>
                <a:gd name="connsiteY5" fmla="*/ 1149191 h 1292923"/>
                <a:gd name="connsiteX6" fmla="*/ 1357789 w 1391796"/>
                <a:gd name="connsiteY6" fmla="*/ 1027843 h 1292923"/>
                <a:gd name="connsiteX7" fmla="*/ 1136809 w 1391796"/>
                <a:gd name="connsiteY7" fmla="*/ 838295 h 1292923"/>
                <a:gd name="connsiteX8" fmla="*/ 804482 w 1391796"/>
                <a:gd name="connsiteY8" fmla="*/ 595598 h 1292923"/>
                <a:gd name="connsiteX9" fmla="*/ 530352 w 1391796"/>
                <a:gd name="connsiteY9" fmla="*/ 381191 h 1292923"/>
                <a:gd name="connsiteX10" fmla="*/ 0 w 1391796"/>
                <a:gd name="connsiteY10" fmla="*/ 0 h 12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796" h="1292923">
                  <a:moveTo>
                    <a:pt x="0" y="1292924"/>
                  </a:moveTo>
                  <a:cubicBezTo>
                    <a:pt x="158877" y="1243108"/>
                    <a:pt x="531019" y="1138047"/>
                    <a:pt x="696563" y="1150906"/>
                  </a:cubicBezTo>
                  <a:cubicBezTo>
                    <a:pt x="796481" y="1158621"/>
                    <a:pt x="894017" y="1185863"/>
                    <a:pt x="993934" y="1192435"/>
                  </a:cubicBezTo>
                  <a:cubicBezTo>
                    <a:pt x="1047559" y="1195959"/>
                    <a:pt x="1101376" y="1192054"/>
                    <a:pt x="1155097" y="1192435"/>
                  </a:cubicBezTo>
                  <a:cubicBezTo>
                    <a:pt x="1212056" y="1192816"/>
                    <a:pt x="1269683" y="1198626"/>
                    <a:pt x="1324547" y="1184148"/>
                  </a:cubicBezTo>
                  <a:cubicBezTo>
                    <a:pt x="1346930" y="1178243"/>
                    <a:pt x="1368266" y="1168241"/>
                    <a:pt x="1381030" y="1149191"/>
                  </a:cubicBezTo>
                  <a:cubicBezTo>
                    <a:pt x="1405795" y="1112425"/>
                    <a:pt x="1383506" y="1065752"/>
                    <a:pt x="1357789" y="1027843"/>
                  </a:cubicBezTo>
                  <a:cubicBezTo>
                    <a:pt x="1302734" y="946880"/>
                    <a:pt x="1218152" y="893540"/>
                    <a:pt x="1136809" y="838295"/>
                  </a:cubicBezTo>
                  <a:cubicBezTo>
                    <a:pt x="1023271" y="761238"/>
                    <a:pt x="912971" y="679609"/>
                    <a:pt x="804482" y="595598"/>
                  </a:cubicBezTo>
                  <a:cubicBezTo>
                    <a:pt x="712756" y="524542"/>
                    <a:pt x="620459" y="454247"/>
                    <a:pt x="530352" y="381191"/>
                  </a:cubicBezTo>
                  <a:cubicBezTo>
                    <a:pt x="378809" y="258318"/>
                    <a:pt x="149733" y="125063"/>
                    <a:pt x="0" y="0"/>
                  </a:cubicBezTo>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9" name="Freeform: Shape 48">
              <a:extLst>
                <a:ext uri="{FF2B5EF4-FFF2-40B4-BE49-F238E27FC236}">
                  <a16:creationId xmlns:a16="http://schemas.microsoft.com/office/drawing/2014/main" id="{27ECCA13-011E-4D0B-8827-B1DFEF094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4787" y="27843"/>
              <a:ext cx="2207527" cy="1610525"/>
            </a:xfrm>
            <a:custGeom>
              <a:avLst/>
              <a:gdLst>
                <a:gd name="connsiteX0" fmla="*/ 1676495 w 1676495"/>
                <a:gd name="connsiteY0" fmla="*/ 1223105 h 1223105"/>
                <a:gd name="connsiteX1" fmla="*/ 1421702 w 1676495"/>
                <a:gd name="connsiteY1" fmla="*/ 1000792 h 1223105"/>
                <a:gd name="connsiteX2" fmla="*/ 1024604 w 1676495"/>
                <a:gd name="connsiteY2" fmla="*/ 744760 h 1223105"/>
                <a:gd name="connsiteX3" fmla="*/ 444722 w 1676495"/>
                <a:gd name="connsiteY3" fmla="*/ 345758 h 1223105"/>
                <a:gd name="connsiteX4" fmla="*/ 0 w 1676495"/>
                <a:gd name="connsiteY4" fmla="*/ 0 h 1223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95" h="1223105">
                  <a:moveTo>
                    <a:pt x="1676495" y="1223105"/>
                  </a:moveTo>
                  <a:cubicBezTo>
                    <a:pt x="1603724" y="1136523"/>
                    <a:pt x="1514094" y="1066324"/>
                    <a:pt x="1421702" y="1000792"/>
                  </a:cubicBezTo>
                  <a:cubicBezTo>
                    <a:pt x="1293209" y="909733"/>
                    <a:pt x="1158526" y="827723"/>
                    <a:pt x="1024604" y="744760"/>
                  </a:cubicBezTo>
                  <a:cubicBezTo>
                    <a:pt x="824770" y="621030"/>
                    <a:pt x="623888" y="497777"/>
                    <a:pt x="444722" y="345758"/>
                  </a:cubicBezTo>
                  <a:cubicBezTo>
                    <a:pt x="330518" y="248888"/>
                    <a:pt x="135731" y="61817"/>
                    <a:pt x="0" y="0"/>
                  </a:cubicBezTo>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Shape 49">
              <a:extLst>
                <a:ext uri="{FF2B5EF4-FFF2-40B4-BE49-F238E27FC236}">
                  <a16:creationId xmlns:a16="http://schemas.microsoft.com/office/drawing/2014/main" id="{24CCC8FF-3393-4965-BD21-DCB37A2453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540" y="1638243"/>
              <a:ext cx="2318558" cy="594242"/>
            </a:xfrm>
            <a:custGeom>
              <a:avLst/>
              <a:gdLst>
                <a:gd name="connsiteX0" fmla="*/ 0 w 1760817"/>
                <a:gd name="connsiteY0" fmla="*/ 451295 h 451294"/>
                <a:gd name="connsiteX1" fmla="*/ 335661 w 1760817"/>
                <a:gd name="connsiteY1" fmla="*/ 319373 h 451294"/>
                <a:gd name="connsiteX2" fmla="*/ 629984 w 1760817"/>
                <a:gd name="connsiteY2" fmla="*/ 264319 h 451294"/>
                <a:gd name="connsiteX3" fmla="*/ 878777 w 1760817"/>
                <a:gd name="connsiteY3" fmla="*/ 278702 h 451294"/>
                <a:gd name="connsiteX4" fmla="*/ 1024700 w 1760817"/>
                <a:gd name="connsiteY4" fmla="*/ 302609 h 451294"/>
                <a:gd name="connsiteX5" fmla="*/ 1316641 w 1760817"/>
                <a:gd name="connsiteY5" fmla="*/ 360045 h 451294"/>
                <a:gd name="connsiteX6" fmla="*/ 1527143 w 1760817"/>
                <a:gd name="connsiteY6" fmla="*/ 386334 h 451294"/>
                <a:gd name="connsiteX7" fmla="*/ 1704023 w 1760817"/>
                <a:gd name="connsiteY7" fmla="*/ 0 h 4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817" h="451294">
                  <a:moveTo>
                    <a:pt x="0" y="451295"/>
                  </a:moveTo>
                  <a:cubicBezTo>
                    <a:pt x="77438" y="429292"/>
                    <a:pt x="257270" y="337852"/>
                    <a:pt x="335661" y="319373"/>
                  </a:cubicBezTo>
                  <a:cubicBezTo>
                    <a:pt x="433007" y="296418"/>
                    <a:pt x="530162" y="270510"/>
                    <a:pt x="629984" y="264319"/>
                  </a:cubicBezTo>
                  <a:cubicBezTo>
                    <a:pt x="713137" y="259080"/>
                    <a:pt x="796290" y="266891"/>
                    <a:pt x="878777" y="278702"/>
                  </a:cubicBezTo>
                  <a:cubicBezTo>
                    <a:pt x="927545" y="285655"/>
                    <a:pt x="976217" y="293751"/>
                    <a:pt x="1024700" y="302609"/>
                  </a:cubicBezTo>
                  <a:cubicBezTo>
                    <a:pt x="1122236" y="320516"/>
                    <a:pt x="1219581" y="339471"/>
                    <a:pt x="1316641" y="360045"/>
                  </a:cubicBezTo>
                  <a:cubicBezTo>
                    <a:pt x="1386269" y="374809"/>
                    <a:pt x="1456277" y="389763"/>
                    <a:pt x="1527143" y="386334"/>
                  </a:cubicBezTo>
                  <a:cubicBezTo>
                    <a:pt x="1592008" y="383191"/>
                    <a:pt x="1881569" y="391287"/>
                    <a:pt x="1704023" y="0"/>
                  </a:cubicBezTo>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1" name="Freeform: Shape 50">
              <a:extLst>
                <a:ext uri="{FF2B5EF4-FFF2-40B4-BE49-F238E27FC236}">
                  <a16:creationId xmlns:a16="http://schemas.microsoft.com/office/drawing/2014/main" id="{A6D6870E-B40A-4E80-A706-BA8CB5E215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6372" y="454013"/>
              <a:ext cx="256959" cy="983296"/>
            </a:xfrm>
            <a:custGeom>
              <a:avLst/>
              <a:gdLst>
                <a:gd name="connsiteX0" fmla="*/ 90011 w 267734"/>
                <a:gd name="connsiteY0" fmla="*/ 746760 h 746759"/>
                <a:gd name="connsiteX1" fmla="*/ 250603 w 267734"/>
                <a:gd name="connsiteY1" fmla="*/ 541782 h 746759"/>
                <a:gd name="connsiteX2" fmla="*/ 250603 w 267734"/>
                <a:gd name="connsiteY2" fmla="*/ 325660 h 746759"/>
                <a:gd name="connsiteX3" fmla="*/ 0 w 267734"/>
                <a:gd name="connsiteY3" fmla="*/ 0 h 746759"/>
              </a:gdLst>
              <a:ahLst/>
              <a:cxnLst>
                <a:cxn ang="0">
                  <a:pos x="connsiteX0" y="connsiteY0"/>
                </a:cxn>
                <a:cxn ang="0">
                  <a:pos x="connsiteX1" y="connsiteY1"/>
                </a:cxn>
                <a:cxn ang="0">
                  <a:pos x="connsiteX2" y="connsiteY2"/>
                </a:cxn>
                <a:cxn ang="0">
                  <a:pos x="connsiteX3" y="connsiteY3"/>
                </a:cxn>
              </a:cxnLst>
              <a:rect l="l" t="t" r="r" b="b"/>
              <a:pathLst>
                <a:path w="267734" h="746759">
                  <a:moveTo>
                    <a:pt x="90011" y="746760"/>
                  </a:moveTo>
                  <a:cubicBezTo>
                    <a:pt x="159353" y="691801"/>
                    <a:pt x="221456" y="624935"/>
                    <a:pt x="250603" y="541782"/>
                  </a:cubicBezTo>
                  <a:cubicBezTo>
                    <a:pt x="275082" y="471868"/>
                    <a:pt x="271748" y="396907"/>
                    <a:pt x="250603" y="325660"/>
                  </a:cubicBezTo>
                  <a:cubicBezTo>
                    <a:pt x="210598" y="190500"/>
                    <a:pt x="117634" y="77629"/>
                    <a:pt x="0" y="0"/>
                  </a:cubicBezTo>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2" name="Freeform: Shape 51">
              <a:extLst>
                <a:ext uri="{FF2B5EF4-FFF2-40B4-BE49-F238E27FC236}">
                  <a16:creationId xmlns:a16="http://schemas.microsoft.com/office/drawing/2014/main" id="{81B66FCF-F34F-4C17-A29E-EE8E13812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3887" y="12542"/>
              <a:ext cx="6404043" cy="1673812"/>
            </a:xfrm>
            <a:custGeom>
              <a:avLst/>
              <a:gdLst>
                <a:gd name="connsiteX0" fmla="*/ 0 w 4863517"/>
                <a:gd name="connsiteY0" fmla="*/ 0 h 1271168"/>
                <a:gd name="connsiteX1" fmla="*/ 176879 w 4863517"/>
                <a:gd name="connsiteY1" fmla="*/ 115157 h 1271168"/>
                <a:gd name="connsiteX2" fmla="*/ 400812 w 4863517"/>
                <a:gd name="connsiteY2" fmla="*/ 277178 h 1271168"/>
                <a:gd name="connsiteX3" fmla="*/ 652367 w 4863517"/>
                <a:gd name="connsiteY3" fmla="*/ 421958 h 1271168"/>
                <a:gd name="connsiteX4" fmla="*/ 1110615 w 4863517"/>
                <a:gd name="connsiteY4" fmla="*/ 690848 h 1271168"/>
                <a:gd name="connsiteX5" fmla="*/ 1410843 w 4863517"/>
                <a:gd name="connsiteY5" fmla="*/ 830580 h 1271168"/>
                <a:gd name="connsiteX6" fmla="*/ 1585341 w 4863517"/>
                <a:gd name="connsiteY6" fmla="*/ 917067 h 1271168"/>
                <a:gd name="connsiteX7" fmla="*/ 1896046 w 4863517"/>
                <a:gd name="connsiteY7" fmla="*/ 1114901 h 1271168"/>
                <a:gd name="connsiteX8" fmla="*/ 2042255 w 4863517"/>
                <a:gd name="connsiteY8" fmla="*/ 1204627 h 1271168"/>
                <a:gd name="connsiteX9" fmla="*/ 2276570 w 4863517"/>
                <a:gd name="connsiteY9" fmla="*/ 1271111 h 1271168"/>
                <a:gd name="connsiteX10" fmla="*/ 2568988 w 4863517"/>
                <a:gd name="connsiteY10" fmla="*/ 1128141 h 1271168"/>
                <a:gd name="connsiteX11" fmla="*/ 2726817 w 4863517"/>
                <a:gd name="connsiteY11" fmla="*/ 882110 h 1271168"/>
                <a:gd name="connsiteX12" fmla="*/ 2861881 w 4863517"/>
                <a:gd name="connsiteY12" fmla="*/ 574929 h 1271168"/>
                <a:gd name="connsiteX13" fmla="*/ 2990660 w 4863517"/>
                <a:gd name="connsiteY13" fmla="*/ 411480 h 1271168"/>
                <a:gd name="connsiteX14" fmla="*/ 3259264 w 4863517"/>
                <a:gd name="connsiteY14" fmla="*/ 292322 h 1271168"/>
                <a:gd name="connsiteX15" fmla="*/ 3482150 w 4863517"/>
                <a:gd name="connsiteY15" fmla="*/ 325565 h 1271168"/>
                <a:gd name="connsiteX16" fmla="*/ 3824192 w 4863517"/>
                <a:gd name="connsiteY16" fmla="*/ 383762 h 1271168"/>
                <a:gd name="connsiteX17" fmla="*/ 4206145 w 4863517"/>
                <a:gd name="connsiteY17" fmla="*/ 420434 h 1271168"/>
                <a:gd name="connsiteX18" fmla="*/ 4505230 w 4863517"/>
                <a:gd name="connsiteY18" fmla="*/ 420434 h 1271168"/>
                <a:gd name="connsiteX19" fmla="*/ 4820127 w 4863517"/>
                <a:gd name="connsiteY19" fmla="*/ 349091 h 1271168"/>
                <a:gd name="connsiteX20" fmla="*/ 4863370 w 4863517"/>
                <a:gd name="connsiteY20" fmla="*/ 242316 h 1271168"/>
                <a:gd name="connsiteX21" fmla="*/ 4760691 w 4863517"/>
                <a:gd name="connsiteY21" fmla="*/ 0 h 127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3517" h="1271168">
                  <a:moveTo>
                    <a:pt x="0" y="0"/>
                  </a:moveTo>
                  <a:cubicBezTo>
                    <a:pt x="0" y="0"/>
                    <a:pt x="110680" y="67151"/>
                    <a:pt x="176879" y="115157"/>
                  </a:cubicBezTo>
                  <a:cubicBezTo>
                    <a:pt x="251555" y="169259"/>
                    <a:pt x="323564" y="226981"/>
                    <a:pt x="400812" y="277178"/>
                  </a:cubicBezTo>
                  <a:cubicBezTo>
                    <a:pt x="481965" y="329946"/>
                    <a:pt x="568166" y="374142"/>
                    <a:pt x="652367" y="421958"/>
                  </a:cubicBezTo>
                  <a:cubicBezTo>
                    <a:pt x="806386" y="509492"/>
                    <a:pt x="953167" y="609695"/>
                    <a:pt x="1110615" y="690848"/>
                  </a:cubicBezTo>
                  <a:cubicBezTo>
                    <a:pt x="1208723" y="741426"/>
                    <a:pt x="1310450" y="784670"/>
                    <a:pt x="1410843" y="830580"/>
                  </a:cubicBezTo>
                  <a:cubicBezTo>
                    <a:pt x="1469898" y="857631"/>
                    <a:pt x="1528477" y="885635"/>
                    <a:pt x="1585341" y="917067"/>
                  </a:cubicBezTo>
                  <a:cubicBezTo>
                    <a:pt x="1692878" y="976408"/>
                    <a:pt x="1794034" y="1046417"/>
                    <a:pt x="1896046" y="1114901"/>
                  </a:cubicBezTo>
                  <a:cubicBezTo>
                    <a:pt x="1943576" y="1146810"/>
                    <a:pt x="1991773" y="1177671"/>
                    <a:pt x="2042255" y="1204627"/>
                  </a:cubicBezTo>
                  <a:cubicBezTo>
                    <a:pt x="2115217" y="1243679"/>
                    <a:pt x="2194179" y="1272635"/>
                    <a:pt x="2276570" y="1271111"/>
                  </a:cubicBezTo>
                  <a:cubicBezTo>
                    <a:pt x="2388870" y="1269111"/>
                    <a:pt x="2490597" y="1209485"/>
                    <a:pt x="2568988" y="1128141"/>
                  </a:cubicBezTo>
                  <a:cubicBezTo>
                    <a:pt x="2637092" y="1057561"/>
                    <a:pt x="2686622" y="971836"/>
                    <a:pt x="2726817" y="882110"/>
                  </a:cubicBezTo>
                  <a:cubicBezTo>
                    <a:pt x="2772632" y="779907"/>
                    <a:pt x="2807208" y="672560"/>
                    <a:pt x="2861881" y="574929"/>
                  </a:cubicBezTo>
                  <a:cubicBezTo>
                    <a:pt x="2896076" y="513969"/>
                    <a:pt x="2938558" y="457962"/>
                    <a:pt x="2990660" y="411480"/>
                  </a:cubicBezTo>
                  <a:cubicBezTo>
                    <a:pt x="3065812" y="344329"/>
                    <a:pt x="3158966" y="297466"/>
                    <a:pt x="3259264" y="292322"/>
                  </a:cubicBezTo>
                  <a:cubicBezTo>
                    <a:pt x="3334607" y="288417"/>
                    <a:pt x="3408426" y="308324"/>
                    <a:pt x="3482150" y="325565"/>
                  </a:cubicBezTo>
                  <a:cubicBezTo>
                    <a:pt x="3594830" y="351854"/>
                    <a:pt x="3709416" y="368618"/>
                    <a:pt x="3824192" y="383762"/>
                  </a:cubicBezTo>
                  <a:cubicBezTo>
                    <a:pt x="3951065" y="400431"/>
                    <a:pt x="4078319" y="415290"/>
                    <a:pt x="4206145" y="420434"/>
                  </a:cubicBezTo>
                  <a:cubicBezTo>
                    <a:pt x="4305777" y="424434"/>
                    <a:pt x="4405503" y="419957"/>
                    <a:pt x="4505230" y="420434"/>
                  </a:cubicBezTo>
                  <a:cubicBezTo>
                    <a:pt x="4619435" y="421005"/>
                    <a:pt x="4745641" y="432149"/>
                    <a:pt x="4820127" y="349091"/>
                  </a:cubicBezTo>
                  <a:cubicBezTo>
                    <a:pt x="4846701" y="319469"/>
                    <a:pt x="4861655" y="282131"/>
                    <a:pt x="4863370" y="242316"/>
                  </a:cubicBezTo>
                  <a:cubicBezTo>
                    <a:pt x="4868037" y="134493"/>
                    <a:pt x="4760691" y="0"/>
                    <a:pt x="4760691" y="0"/>
                  </a:cubicBezTo>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3" name="Freeform: Shape 52">
              <a:extLst>
                <a:ext uri="{FF2B5EF4-FFF2-40B4-BE49-F238E27FC236}">
                  <a16:creationId xmlns:a16="http://schemas.microsoft.com/office/drawing/2014/main" id="{FD861033-CAAF-46D9-B275-DCF52F2CB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0816" y="12291"/>
              <a:ext cx="5654210" cy="1210473"/>
            </a:xfrm>
            <a:custGeom>
              <a:avLst/>
              <a:gdLst>
                <a:gd name="connsiteX0" fmla="*/ 0 w 4294060"/>
                <a:gd name="connsiteY0" fmla="*/ 190 h 919287"/>
                <a:gd name="connsiteX1" fmla="*/ 417862 w 4294060"/>
                <a:gd name="connsiteY1" fmla="*/ 274606 h 919287"/>
                <a:gd name="connsiteX2" fmla="*/ 980218 w 4294060"/>
                <a:gd name="connsiteY2" fmla="*/ 608171 h 919287"/>
                <a:gd name="connsiteX3" fmla="*/ 1473137 w 4294060"/>
                <a:gd name="connsiteY3" fmla="*/ 792480 h 919287"/>
                <a:gd name="connsiteX4" fmla="*/ 1827276 w 4294060"/>
                <a:gd name="connsiteY4" fmla="*/ 914591 h 919287"/>
                <a:gd name="connsiteX5" fmla="*/ 2119217 w 4294060"/>
                <a:gd name="connsiteY5" fmla="*/ 847535 h 919287"/>
                <a:gd name="connsiteX6" fmla="*/ 2269998 w 4294060"/>
                <a:gd name="connsiteY6" fmla="*/ 610553 h 919287"/>
                <a:gd name="connsiteX7" fmla="*/ 2413540 w 4294060"/>
                <a:gd name="connsiteY7" fmla="*/ 361569 h 919287"/>
                <a:gd name="connsiteX8" fmla="*/ 2683859 w 4294060"/>
                <a:gd name="connsiteY8" fmla="*/ 67151 h 919287"/>
                <a:gd name="connsiteX9" fmla="*/ 3030760 w 4294060"/>
                <a:gd name="connsiteY9" fmla="*/ 36005 h 919287"/>
                <a:gd name="connsiteX10" fmla="*/ 3356134 w 4294060"/>
                <a:gd name="connsiteY10" fmla="*/ 129350 h 919287"/>
                <a:gd name="connsiteX11" fmla="*/ 3674364 w 4294060"/>
                <a:gd name="connsiteY11" fmla="*/ 244221 h 919287"/>
                <a:gd name="connsiteX12" fmla="*/ 3968687 w 4294060"/>
                <a:gd name="connsiteY12" fmla="*/ 244221 h 919287"/>
                <a:gd name="connsiteX13" fmla="*/ 4157662 w 4294060"/>
                <a:gd name="connsiteY13" fmla="*/ 177165 h 919287"/>
                <a:gd name="connsiteX14" fmla="*/ 4271296 w 4294060"/>
                <a:gd name="connsiteY14" fmla="*/ 63437 h 919287"/>
                <a:gd name="connsiteX15" fmla="*/ 4294061 w 4294060"/>
                <a:gd name="connsiteY15" fmla="*/ 0 h 9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4060" h="919287">
                  <a:moveTo>
                    <a:pt x="0" y="190"/>
                  </a:moveTo>
                  <a:cubicBezTo>
                    <a:pt x="0" y="190"/>
                    <a:pt x="243745" y="162211"/>
                    <a:pt x="417862" y="274606"/>
                  </a:cubicBezTo>
                  <a:cubicBezTo>
                    <a:pt x="601408" y="393097"/>
                    <a:pt x="781145" y="518922"/>
                    <a:pt x="980218" y="608171"/>
                  </a:cubicBezTo>
                  <a:cubicBezTo>
                    <a:pt x="1140333" y="679990"/>
                    <a:pt x="1310545" y="726281"/>
                    <a:pt x="1473137" y="792480"/>
                  </a:cubicBezTo>
                  <a:cubicBezTo>
                    <a:pt x="1589532" y="839915"/>
                    <a:pt x="1702975" y="898112"/>
                    <a:pt x="1827276" y="914591"/>
                  </a:cubicBezTo>
                  <a:cubicBezTo>
                    <a:pt x="1930813" y="928307"/>
                    <a:pt x="2039207" y="913733"/>
                    <a:pt x="2119217" y="847535"/>
                  </a:cubicBezTo>
                  <a:cubicBezTo>
                    <a:pt x="2192084" y="787146"/>
                    <a:pt x="2228183" y="696278"/>
                    <a:pt x="2269998" y="610553"/>
                  </a:cubicBezTo>
                  <a:cubicBezTo>
                    <a:pt x="2312003" y="524351"/>
                    <a:pt x="2362867" y="442913"/>
                    <a:pt x="2413540" y="361569"/>
                  </a:cubicBezTo>
                  <a:cubicBezTo>
                    <a:pt x="2485835" y="245650"/>
                    <a:pt x="2562511" y="127064"/>
                    <a:pt x="2683859" y="67151"/>
                  </a:cubicBezTo>
                  <a:cubicBezTo>
                    <a:pt x="2790254" y="14573"/>
                    <a:pt x="2912935" y="16764"/>
                    <a:pt x="3030760" y="36005"/>
                  </a:cubicBezTo>
                  <a:cubicBezTo>
                    <a:pt x="3142393" y="54293"/>
                    <a:pt x="3251073" y="87344"/>
                    <a:pt x="3356134" y="129350"/>
                  </a:cubicBezTo>
                  <a:cubicBezTo>
                    <a:pt x="3461194" y="171355"/>
                    <a:pt x="3563588" y="221742"/>
                    <a:pt x="3674364" y="244221"/>
                  </a:cubicBezTo>
                  <a:cubicBezTo>
                    <a:pt x="3771233" y="263938"/>
                    <a:pt x="3871341" y="262319"/>
                    <a:pt x="3968687" y="244221"/>
                  </a:cubicBezTo>
                  <a:cubicBezTo>
                    <a:pt x="4034981" y="231839"/>
                    <a:pt x="4099941" y="211931"/>
                    <a:pt x="4157662" y="177165"/>
                  </a:cubicBezTo>
                  <a:cubicBezTo>
                    <a:pt x="4204526" y="148971"/>
                    <a:pt x="4246817" y="112300"/>
                    <a:pt x="4271296" y="63437"/>
                  </a:cubicBezTo>
                  <a:cubicBezTo>
                    <a:pt x="4286441" y="33242"/>
                    <a:pt x="4294061" y="0"/>
                    <a:pt x="4294061" y="0"/>
                  </a:cubicBezTo>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4" name="Freeform: Shape 53">
              <a:extLst>
                <a:ext uri="{FF2B5EF4-FFF2-40B4-BE49-F238E27FC236}">
                  <a16:creationId xmlns:a16="http://schemas.microsoft.com/office/drawing/2014/main" id="{630B9015-F708-485A-9F3F-7E06230372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34783" y="12542"/>
              <a:ext cx="3018496" cy="823906"/>
            </a:xfrm>
            <a:custGeom>
              <a:avLst/>
              <a:gdLst>
                <a:gd name="connsiteX0" fmla="*/ 0 w 2292381"/>
                <a:gd name="connsiteY0" fmla="*/ 0 h 625711"/>
                <a:gd name="connsiteX1" fmla="*/ 272415 w 2292381"/>
                <a:gd name="connsiteY1" fmla="*/ 181070 h 625711"/>
                <a:gd name="connsiteX2" fmla="*/ 651415 w 2292381"/>
                <a:gd name="connsiteY2" fmla="*/ 385000 h 625711"/>
                <a:gd name="connsiteX3" fmla="*/ 915543 w 2292381"/>
                <a:gd name="connsiteY3" fmla="*/ 514255 h 625711"/>
                <a:gd name="connsiteX4" fmla="*/ 1277303 w 2292381"/>
                <a:gd name="connsiteY4" fmla="*/ 606171 h 625711"/>
                <a:gd name="connsiteX5" fmla="*/ 1618964 w 2292381"/>
                <a:gd name="connsiteY5" fmla="*/ 606171 h 625711"/>
                <a:gd name="connsiteX6" fmla="*/ 1817084 w 2292381"/>
                <a:gd name="connsiteY6" fmla="*/ 485489 h 625711"/>
                <a:gd name="connsiteX7" fmla="*/ 1963483 w 2292381"/>
                <a:gd name="connsiteY7" fmla="*/ 313182 h 625711"/>
                <a:gd name="connsiteX8" fmla="*/ 2102739 w 2292381"/>
                <a:gd name="connsiteY8" fmla="*/ 173831 h 625711"/>
                <a:gd name="connsiteX9" fmla="*/ 2292382 w 2292381"/>
                <a:gd name="connsiteY9" fmla="*/ 0 h 6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2381" h="625711">
                  <a:moveTo>
                    <a:pt x="0" y="0"/>
                  </a:moveTo>
                  <a:cubicBezTo>
                    <a:pt x="0" y="0"/>
                    <a:pt x="152019" y="110776"/>
                    <a:pt x="272415" y="181070"/>
                  </a:cubicBezTo>
                  <a:cubicBezTo>
                    <a:pt x="396335" y="253460"/>
                    <a:pt x="524351" y="318325"/>
                    <a:pt x="651415" y="385000"/>
                  </a:cubicBezTo>
                  <a:cubicBezTo>
                    <a:pt x="738283" y="430625"/>
                    <a:pt x="824198" y="478536"/>
                    <a:pt x="915543" y="514255"/>
                  </a:cubicBezTo>
                  <a:cubicBezTo>
                    <a:pt x="1031748" y="559689"/>
                    <a:pt x="1154049" y="585788"/>
                    <a:pt x="1277303" y="606171"/>
                  </a:cubicBezTo>
                  <a:cubicBezTo>
                    <a:pt x="1391603" y="625031"/>
                    <a:pt x="1508379" y="638556"/>
                    <a:pt x="1618964" y="606171"/>
                  </a:cubicBezTo>
                  <a:cubicBezTo>
                    <a:pt x="1694307" y="584168"/>
                    <a:pt x="1760791" y="540258"/>
                    <a:pt x="1817084" y="485489"/>
                  </a:cubicBezTo>
                  <a:cubicBezTo>
                    <a:pt x="1871186" y="432911"/>
                    <a:pt x="1913287" y="369475"/>
                    <a:pt x="1963483" y="313182"/>
                  </a:cubicBezTo>
                  <a:cubicBezTo>
                    <a:pt x="2007203" y="264128"/>
                    <a:pt x="2055305" y="219361"/>
                    <a:pt x="2102739" y="173831"/>
                  </a:cubicBezTo>
                  <a:cubicBezTo>
                    <a:pt x="2170272" y="109347"/>
                    <a:pt x="2292382" y="0"/>
                    <a:pt x="2292382" y="0"/>
                  </a:cubicBezTo>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5" name="Freeform: Shape 54">
              <a:extLst>
                <a:ext uri="{FF2B5EF4-FFF2-40B4-BE49-F238E27FC236}">
                  <a16:creationId xmlns:a16="http://schemas.microsoft.com/office/drawing/2014/main" id="{33441AA6-F9EC-411F-A4FB-9B7EE56C58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9011" y="12542"/>
              <a:ext cx="2456863" cy="555074"/>
            </a:xfrm>
            <a:custGeom>
              <a:avLst/>
              <a:gdLst>
                <a:gd name="connsiteX0" fmla="*/ 1865852 w 1865852"/>
                <a:gd name="connsiteY0" fmla="*/ 0 h 421548"/>
                <a:gd name="connsiteX1" fmla="*/ 1535049 w 1865852"/>
                <a:gd name="connsiteY1" fmla="*/ 258699 h 421548"/>
                <a:gd name="connsiteX2" fmla="*/ 1247966 w 1865852"/>
                <a:gd name="connsiteY2" fmla="*/ 408051 h 421548"/>
                <a:gd name="connsiteX3" fmla="*/ 955072 w 1865852"/>
                <a:gd name="connsiteY3" fmla="*/ 408051 h 421548"/>
                <a:gd name="connsiteX4" fmla="*/ 596170 w 1865852"/>
                <a:gd name="connsiteY4" fmla="*/ 336233 h 421548"/>
                <a:gd name="connsiteX5" fmla="*/ 283178 w 1865852"/>
                <a:gd name="connsiteY5" fmla="*/ 186881 h 421548"/>
                <a:gd name="connsiteX6" fmla="*/ 0 w 1865852"/>
                <a:gd name="connsiteY6" fmla="*/ 0 h 42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852" h="421548">
                  <a:moveTo>
                    <a:pt x="1865852" y="0"/>
                  </a:moveTo>
                  <a:cubicBezTo>
                    <a:pt x="1865852" y="0"/>
                    <a:pt x="1677543" y="155734"/>
                    <a:pt x="1535049" y="258699"/>
                  </a:cubicBezTo>
                  <a:cubicBezTo>
                    <a:pt x="1446752" y="322517"/>
                    <a:pt x="1353598" y="383096"/>
                    <a:pt x="1247966" y="408051"/>
                  </a:cubicBezTo>
                  <a:cubicBezTo>
                    <a:pt x="1152239" y="430625"/>
                    <a:pt x="1053084" y="420815"/>
                    <a:pt x="955072" y="408051"/>
                  </a:cubicBezTo>
                  <a:cubicBezTo>
                    <a:pt x="833723" y="392240"/>
                    <a:pt x="711803" y="376142"/>
                    <a:pt x="596170" y="336233"/>
                  </a:cubicBezTo>
                  <a:cubicBezTo>
                    <a:pt x="486728" y="298418"/>
                    <a:pt x="382715" y="246412"/>
                    <a:pt x="283178" y="186881"/>
                  </a:cubicBezTo>
                  <a:cubicBezTo>
                    <a:pt x="176213" y="122777"/>
                    <a:pt x="0" y="0"/>
                    <a:pt x="0" y="0"/>
                  </a:cubicBezTo>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6" name="Freeform: Shape 55">
              <a:extLst>
                <a:ext uri="{FF2B5EF4-FFF2-40B4-BE49-F238E27FC236}">
                  <a16:creationId xmlns:a16="http://schemas.microsoft.com/office/drawing/2014/main" id="{A6968039-0590-4D7E-ADDB-E70FAF504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27898" y="12542"/>
              <a:ext cx="1788496" cy="377822"/>
            </a:xfrm>
            <a:custGeom>
              <a:avLst/>
              <a:gdLst>
                <a:gd name="connsiteX0" fmla="*/ 0 w 1358264"/>
                <a:gd name="connsiteY0" fmla="*/ 11621 h 286935"/>
                <a:gd name="connsiteX1" fmla="*/ 200977 w 1358264"/>
                <a:gd name="connsiteY1" fmla="*/ 163830 h 286935"/>
                <a:gd name="connsiteX2" fmla="*/ 499586 w 1358264"/>
                <a:gd name="connsiteY2" fmla="*/ 258604 h 286935"/>
                <a:gd name="connsiteX3" fmla="*/ 780955 w 1358264"/>
                <a:gd name="connsiteY3" fmla="*/ 284417 h 286935"/>
                <a:gd name="connsiteX4" fmla="*/ 1027843 w 1358264"/>
                <a:gd name="connsiteY4" fmla="*/ 215456 h 286935"/>
                <a:gd name="connsiteX5" fmla="*/ 1358265 w 1358264"/>
                <a:gd name="connsiteY5" fmla="*/ 0 h 2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64" h="286935">
                  <a:moveTo>
                    <a:pt x="0" y="11621"/>
                  </a:moveTo>
                  <a:cubicBezTo>
                    <a:pt x="0" y="11621"/>
                    <a:pt x="89249" y="104299"/>
                    <a:pt x="200977" y="163830"/>
                  </a:cubicBezTo>
                  <a:cubicBezTo>
                    <a:pt x="293465" y="213074"/>
                    <a:pt x="396812" y="237458"/>
                    <a:pt x="499586" y="258604"/>
                  </a:cubicBezTo>
                  <a:cubicBezTo>
                    <a:pt x="592360" y="277749"/>
                    <a:pt x="686752" y="293180"/>
                    <a:pt x="780955" y="284417"/>
                  </a:cubicBezTo>
                  <a:cubicBezTo>
                    <a:pt x="866584" y="276511"/>
                    <a:pt x="949166" y="250412"/>
                    <a:pt x="1027843" y="215456"/>
                  </a:cubicBezTo>
                  <a:cubicBezTo>
                    <a:pt x="1167860" y="153353"/>
                    <a:pt x="1358265" y="0"/>
                    <a:pt x="1358265" y="0"/>
                  </a:cubicBezTo>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CBFFD17E-72B9-443C-8D9A-C2140F3EE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73095" y="12542"/>
              <a:ext cx="1173183" cy="220293"/>
            </a:xfrm>
            <a:custGeom>
              <a:avLst/>
              <a:gdLst>
                <a:gd name="connsiteX0" fmla="*/ 890969 w 890968"/>
                <a:gd name="connsiteY0" fmla="*/ 0 h 167300"/>
                <a:gd name="connsiteX1" fmla="*/ 657892 w 890968"/>
                <a:gd name="connsiteY1" fmla="*/ 143732 h 167300"/>
                <a:gd name="connsiteX2" fmla="*/ 408146 w 890968"/>
                <a:gd name="connsiteY2" fmla="*/ 160973 h 167300"/>
                <a:gd name="connsiteX3" fmla="*/ 0 w 890968"/>
                <a:gd name="connsiteY3" fmla="*/ 0 h 167300"/>
              </a:gdLst>
              <a:ahLst/>
              <a:cxnLst>
                <a:cxn ang="0">
                  <a:pos x="connsiteX0" y="connsiteY0"/>
                </a:cxn>
                <a:cxn ang="0">
                  <a:pos x="connsiteX1" y="connsiteY1"/>
                </a:cxn>
                <a:cxn ang="0">
                  <a:pos x="connsiteX2" y="connsiteY2"/>
                </a:cxn>
                <a:cxn ang="0">
                  <a:pos x="connsiteX3" y="connsiteY3"/>
                </a:cxn>
              </a:cxnLst>
              <a:rect l="l" t="t" r="r" b="b"/>
              <a:pathLst>
                <a:path w="890968" h="167300">
                  <a:moveTo>
                    <a:pt x="890969" y="0"/>
                  </a:moveTo>
                  <a:cubicBezTo>
                    <a:pt x="890969" y="0"/>
                    <a:pt x="763714" y="110585"/>
                    <a:pt x="657892" y="143732"/>
                  </a:cubicBezTo>
                  <a:cubicBezTo>
                    <a:pt x="577405" y="168974"/>
                    <a:pt x="491871" y="172593"/>
                    <a:pt x="408146" y="160973"/>
                  </a:cubicBezTo>
                  <a:cubicBezTo>
                    <a:pt x="235077" y="136970"/>
                    <a:pt x="0" y="0"/>
                    <a:pt x="0" y="0"/>
                  </a:cubicBezTo>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8" name="Freeform: Shape 57">
              <a:extLst>
                <a:ext uri="{FF2B5EF4-FFF2-40B4-BE49-F238E27FC236}">
                  <a16:creationId xmlns:a16="http://schemas.microsoft.com/office/drawing/2014/main" id="{2227F8EB-7284-4904-98C3-32BCBD33A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1911" y="706856"/>
              <a:ext cx="4728816" cy="4904604"/>
            </a:xfrm>
            <a:custGeom>
              <a:avLst/>
              <a:gdLst>
                <a:gd name="connsiteX0" fmla="*/ 904672 w 3591275"/>
                <a:gd name="connsiteY0" fmla="*/ 1758707 h 3724776"/>
                <a:gd name="connsiteX1" fmla="*/ 926199 w 3591275"/>
                <a:gd name="connsiteY1" fmla="*/ 1605545 h 3724776"/>
                <a:gd name="connsiteX2" fmla="*/ 912864 w 3591275"/>
                <a:gd name="connsiteY2" fmla="*/ 1413997 h 3724776"/>
                <a:gd name="connsiteX3" fmla="*/ 949440 w 3591275"/>
                <a:gd name="connsiteY3" fmla="*/ 1301412 h 3724776"/>
                <a:gd name="connsiteX4" fmla="*/ 1089839 w 3591275"/>
                <a:gd name="connsiteY4" fmla="*/ 1160918 h 3724776"/>
                <a:gd name="connsiteX5" fmla="*/ 1324439 w 3591275"/>
                <a:gd name="connsiteY5" fmla="*/ 973371 h 3724776"/>
                <a:gd name="connsiteX6" fmla="*/ 1609046 w 3591275"/>
                <a:gd name="connsiteY6" fmla="*/ 728102 h 3724776"/>
                <a:gd name="connsiteX7" fmla="*/ 1785926 w 3591275"/>
                <a:gd name="connsiteY7" fmla="*/ 472165 h 3724776"/>
                <a:gd name="connsiteX8" fmla="*/ 1985951 w 3591275"/>
                <a:gd name="connsiteY8" fmla="*/ 190320 h 3724776"/>
                <a:gd name="connsiteX9" fmla="*/ 2153305 w 3591275"/>
                <a:gd name="connsiteY9" fmla="*/ 67162 h 3724776"/>
                <a:gd name="connsiteX10" fmla="*/ 2466773 w 3591275"/>
                <a:gd name="connsiteY10" fmla="*/ 8488 h 3724776"/>
                <a:gd name="connsiteX11" fmla="*/ 2830247 w 3591275"/>
                <a:gd name="connsiteY11" fmla="*/ 8488 h 3724776"/>
                <a:gd name="connsiteX12" fmla="*/ 3140857 w 3591275"/>
                <a:gd name="connsiteY12" fmla="*/ 84498 h 3724776"/>
                <a:gd name="connsiteX13" fmla="*/ 3405271 w 3591275"/>
                <a:gd name="connsiteY13" fmla="*/ 216323 h 3724776"/>
                <a:gd name="connsiteX14" fmla="*/ 3515856 w 3591275"/>
                <a:gd name="connsiteY14" fmla="*/ 348150 h 3724776"/>
                <a:gd name="connsiteX15" fmla="*/ 3590818 w 3591275"/>
                <a:gd name="connsiteY15" fmla="*/ 627137 h 3724776"/>
                <a:gd name="connsiteX16" fmla="*/ 3555290 w 3591275"/>
                <a:gd name="connsiteY16" fmla="*/ 968608 h 3724776"/>
                <a:gd name="connsiteX17" fmla="*/ 3537002 w 3591275"/>
                <a:gd name="connsiteY17" fmla="*/ 1148535 h 3724776"/>
                <a:gd name="connsiteX18" fmla="*/ 3509094 w 3591275"/>
                <a:gd name="connsiteY18" fmla="*/ 1570017 h 3724776"/>
                <a:gd name="connsiteX19" fmla="*/ 3465278 w 3591275"/>
                <a:gd name="connsiteY19" fmla="*/ 1967114 h 3724776"/>
                <a:gd name="connsiteX20" fmla="*/ 3336024 w 3591275"/>
                <a:gd name="connsiteY20" fmla="*/ 2345733 h 3724776"/>
                <a:gd name="connsiteX21" fmla="*/ 3049893 w 3591275"/>
                <a:gd name="connsiteY21" fmla="*/ 2768262 h 3724776"/>
                <a:gd name="connsiteX22" fmla="*/ 2838724 w 3591275"/>
                <a:gd name="connsiteY22" fmla="*/ 2989908 h 3724776"/>
                <a:gd name="connsiteX23" fmla="*/ 2605647 w 3591275"/>
                <a:gd name="connsiteY23" fmla="*/ 3193077 h 3724776"/>
                <a:gd name="connsiteX24" fmla="*/ 2217980 w 3591275"/>
                <a:gd name="connsiteY24" fmla="*/ 3493209 h 3724776"/>
                <a:gd name="connsiteX25" fmla="*/ 1832598 w 3591275"/>
                <a:gd name="connsiteY25" fmla="*/ 3707903 h 3724776"/>
                <a:gd name="connsiteX26" fmla="*/ 1581043 w 3591275"/>
                <a:gd name="connsiteY26" fmla="*/ 3722952 h 3724776"/>
                <a:gd name="connsiteX27" fmla="*/ 1068693 w 3591275"/>
                <a:gd name="connsiteY27" fmla="*/ 3704474 h 3724776"/>
                <a:gd name="connsiteX28" fmla="*/ 852952 w 3591275"/>
                <a:gd name="connsiteY28" fmla="*/ 3704474 h 3724776"/>
                <a:gd name="connsiteX29" fmla="*/ 519482 w 3591275"/>
                <a:gd name="connsiteY29" fmla="*/ 3652562 h 3724776"/>
                <a:gd name="connsiteX30" fmla="*/ 400609 w 3591275"/>
                <a:gd name="connsiteY30" fmla="*/ 3595984 h 3724776"/>
                <a:gd name="connsiteX31" fmla="*/ 184868 w 3591275"/>
                <a:gd name="connsiteY31" fmla="*/ 3357002 h 3724776"/>
                <a:gd name="connsiteX32" fmla="*/ 59138 w 3591275"/>
                <a:gd name="connsiteY32" fmla="*/ 3101922 h 3724776"/>
                <a:gd name="connsiteX33" fmla="*/ 274 w 3591275"/>
                <a:gd name="connsiteY33" fmla="*/ 2778644 h 3724776"/>
                <a:gd name="connsiteX34" fmla="*/ 172200 w 3591275"/>
                <a:gd name="connsiteY34" fmla="*/ 2322682 h 3724776"/>
                <a:gd name="connsiteX35" fmla="*/ 446806 w 3591275"/>
                <a:gd name="connsiteY35" fmla="*/ 2095225 h 3724776"/>
                <a:gd name="connsiteX36" fmla="*/ 633686 w 3591275"/>
                <a:gd name="connsiteY36" fmla="*/ 2031693 h 3724776"/>
                <a:gd name="connsiteX37" fmla="*/ 840188 w 3591275"/>
                <a:gd name="connsiteY37" fmla="*/ 1910440 h 3724776"/>
                <a:gd name="connsiteX38" fmla="*/ 904672 w 3591275"/>
                <a:gd name="connsiteY38" fmla="*/ 1758707 h 372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91275" h="3724776">
                  <a:moveTo>
                    <a:pt x="904672" y="1758707"/>
                  </a:moveTo>
                  <a:cubicBezTo>
                    <a:pt x="916960" y="1708415"/>
                    <a:pt x="927056" y="1657266"/>
                    <a:pt x="926199" y="1605545"/>
                  </a:cubicBezTo>
                  <a:cubicBezTo>
                    <a:pt x="925151" y="1541251"/>
                    <a:pt x="907625" y="1478005"/>
                    <a:pt x="912864" y="1413997"/>
                  </a:cubicBezTo>
                  <a:cubicBezTo>
                    <a:pt x="916103" y="1374183"/>
                    <a:pt x="928866" y="1335702"/>
                    <a:pt x="949440" y="1301412"/>
                  </a:cubicBezTo>
                  <a:cubicBezTo>
                    <a:pt x="983730" y="1244262"/>
                    <a:pt x="1037641" y="1202733"/>
                    <a:pt x="1089839" y="1160918"/>
                  </a:cubicBezTo>
                  <a:cubicBezTo>
                    <a:pt x="1167944" y="1098339"/>
                    <a:pt x="1245382" y="1034712"/>
                    <a:pt x="1324439" y="973371"/>
                  </a:cubicBezTo>
                  <a:cubicBezTo>
                    <a:pt x="1423690" y="896313"/>
                    <a:pt x="1526179" y="822304"/>
                    <a:pt x="1609046" y="728102"/>
                  </a:cubicBezTo>
                  <a:cubicBezTo>
                    <a:pt x="1677626" y="650092"/>
                    <a:pt x="1732014" y="561033"/>
                    <a:pt x="1785926" y="472165"/>
                  </a:cubicBezTo>
                  <a:cubicBezTo>
                    <a:pt x="1845933" y="373296"/>
                    <a:pt x="1906226" y="273855"/>
                    <a:pt x="1985951" y="190320"/>
                  </a:cubicBezTo>
                  <a:cubicBezTo>
                    <a:pt x="2034242" y="139647"/>
                    <a:pt x="2089678" y="96213"/>
                    <a:pt x="2153305" y="67162"/>
                  </a:cubicBezTo>
                  <a:cubicBezTo>
                    <a:pt x="2250650" y="22680"/>
                    <a:pt x="2359616" y="15441"/>
                    <a:pt x="2466773" y="8488"/>
                  </a:cubicBezTo>
                  <a:cubicBezTo>
                    <a:pt x="2588026" y="582"/>
                    <a:pt x="2709660" y="-5800"/>
                    <a:pt x="2830247" y="8488"/>
                  </a:cubicBezTo>
                  <a:cubicBezTo>
                    <a:pt x="2936355" y="21061"/>
                    <a:pt x="3039606" y="49922"/>
                    <a:pt x="3140857" y="84498"/>
                  </a:cubicBezTo>
                  <a:cubicBezTo>
                    <a:pt x="3234868" y="116692"/>
                    <a:pt x="3328595" y="153459"/>
                    <a:pt x="3405271" y="216323"/>
                  </a:cubicBezTo>
                  <a:cubicBezTo>
                    <a:pt x="3450038" y="252995"/>
                    <a:pt x="3487281" y="297762"/>
                    <a:pt x="3515856" y="348150"/>
                  </a:cubicBezTo>
                  <a:cubicBezTo>
                    <a:pt x="3564052" y="433017"/>
                    <a:pt x="3587389" y="529505"/>
                    <a:pt x="3590818" y="627137"/>
                  </a:cubicBezTo>
                  <a:cubicBezTo>
                    <a:pt x="3594914" y="741722"/>
                    <a:pt x="3570625" y="854784"/>
                    <a:pt x="3555290" y="968608"/>
                  </a:cubicBezTo>
                  <a:cubicBezTo>
                    <a:pt x="3547194" y="1028330"/>
                    <a:pt x="3541860" y="1088433"/>
                    <a:pt x="3537002" y="1148535"/>
                  </a:cubicBezTo>
                  <a:cubicBezTo>
                    <a:pt x="3525762" y="1288839"/>
                    <a:pt x="3517856" y="1429427"/>
                    <a:pt x="3509094" y="1570017"/>
                  </a:cubicBezTo>
                  <a:cubicBezTo>
                    <a:pt x="3500712" y="1703176"/>
                    <a:pt x="3491472" y="1836431"/>
                    <a:pt x="3465278" y="1967114"/>
                  </a:cubicBezTo>
                  <a:cubicBezTo>
                    <a:pt x="3438894" y="2098464"/>
                    <a:pt x="3395365" y="2225622"/>
                    <a:pt x="3336024" y="2345733"/>
                  </a:cubicBezTo>
                  <a:cubicBezTo>
                    <a:pt x="3260491" y="2498799"/>
                    <a:pt x="3160860" y="2638436"/>
                    <a:pt x="3049893" y="2768262"/>
                  </a:cubicBezTo>
                  <a:cubicBezTo>
                    <a:pt x="2983504" y="2845891"/>
                    <a:pt x="2913114" y="2919900"/>
                    <a:pt x="2838724" y="2989908"/>
                  </a:cubicBezTo>
                  <a:cubicBezTo>
                    <a:pt x="2763667" y="3060584"/>
                    <a:pt x="2685466" y="3127830"/>
                    <a:pt x="2605647" y="3193077"/>
                  </a:cubicBezTo>
                  <a:cubicBezTo>
                    <a:pt x="2479155" y="3296613"/>
                    <a:pt x="2349044" y="3395578"/>
                    <a:pt x="2217980" y="3493209"/>
                  </a:cubicBezTo>
                  <a:cubicBezTo>
                    <a:pt x="2098441" y="3582173"/>
                    <a:pt x="1977092" y="3674375"/>
                    <a:pt x="1832598" y="3707903"/>
                  </a:cubicBezTo>
                  <a:cubicBezTo>
                    <a:pt x="1750397" y="3726953"/>
                    <a:pt x="1665530" y="3726286"/>
                    <a:pt x="1581043" y="3722952"/>
                  </a:cubicBezTo>
                  <a:cubicBezTo>
                    <a:pt x="1410260" y="3716190"/>
                    <a:pt x="1239667" y="3703712"/>
                    <a:pt x="1068693" y="3704474"/>
                  </a:cubicBezTo>
                  <a:cubicBezTo>
                    <a:pt x="996779" y="3704760"/>
                    <a:pt x="924865" y="3706665"/>
                    <a:pt x="852952" y="3704474"/>
                  </a:cubicBezTo>
                  <a:cubicBezTo>
                    <a:pt x="739890" y="3701045"/>
                    <a:pt x="626638" y="3688472"/>
                    <a:pt x="519482" y="3652562"/>
                  </a:cubicBezTo>
                  <a:cubicBezTo>
                    <a:pt x="477667" y="3638561"/>
                    <a:pt x="437567" y="3620082"/>
                    <a:pt x="400609" y="3595984"/>
                  </a:cubicBezTo>
                  <a:cubicBezTo>
                    <a:pt x="309836" y="3536929"/>
                    <a:pt x="242876" y="3448823"/>
                    <a:pt x="184868" y="3357002"/>
                  </a:cubicBezTo>
                  <a:cubicBezTo>
                    <a:pt x="134005" y="3276611"/>
                    <a:pt x="91618" y="3191267"/>
                    <a:pt x="59138" y="3101922"/>
                  </a:cubicBezTo>
                  <a:cubicBezTo>
                    <a:pt x="21324" y="2998004"/>
                    <a:pt x="-2870" y="2889039"/>
                    <a:pt x="274" y="2778644"/>
                  </a:cubicBezTo>
                  <a:cubicBezTo>
                    <a:pt x="4941" y="2612623"/>
                    <a:pt x="71045" y="2454889"/>
                    <a:pt x="172200" y="2322682"/>
                  </a:cubicBezTo>
                  <a:cubicBezTo>
                    <a:pt x="245638" y="2226670"/>
                    <a:pt x="336221" y="2143707"/>
                    <a:pt x="446806" y="2095225"/>
                  </a:cubicBezTo>
                  <a:cubicBezTo>
                    <a:pt x="507099" y="2068841"/>
                    <a:pt x="571012" y="2051982"/>
                    <a:pt x="633686" y="2031693"/>
                  </a:cubicBezTo>
                  <a:cubicBezTo>
                    <a:pt x="711696" y="2006547"/>
                    <a:pt x="789991" y="1974448"/>
                    <a:pt x="840188" y="1910440"/>
                  </a:cubicBezTo>
                  <a:cubicBezTo>
                    <a:pt x="874383" y="1866816"/>
                    <a:pt x="891433" y="1812904"/>
                    <a:pt x="904672" y="1758707"/>
                  </a:cubicBezTo>
                  <a:close/>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9" name="Freeform: Shape 58">
              <a:extLst>
                <a:ext uri="{FF2B5EF4-FFF2-40B4-BE49-F238E27FC236}">
                  <a16:creationId xmlns:a16="http://schemas.microsoft.com/office/drawing/2014/main" id="{0546E1AF-525C-4FD2-BAE6-9D672248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41750" y="923845"/>
              <a:ext cx="4196097" cy="4479998"/>
            </a:xfrm>
            <a:custGeom>
              <a:avLst/>
              <a:gdLst>
                <a:gd name="connsiteX0" fmla="*/ 78613 w 3186704"/>
                <a:gd name="connsiteY0" fmla="*/ 3007044 h 3402311"/>
                <a:gd name="connsiteX1" fmla="*/ 2032 w 3186704"/>
                <a:gd name="connsiteY1" fmla="*/ 2731772 h 3402311"/>
                <a:gd name="connsiteX2" fmla="*/ 21177 w 3186704"/>
                <a:gd name="connsiteY2" fmla="*/ 2545082 h 3402311"/>
                <a:gd name="connsiteX3" fmla="*/ 116903 w 3186704"/>
                <a:gd name="connsiteY3" fmla="*/ 2389443 h 3402311"/>
                <a:gd name="connsiteX4" fmla="*/ 241300 w 3186704"/>
                <a:gd name="connsiteY4" fmla="*/ 2308100 h 3402311"/>
                <a:gd name="connsiteX5" fmla="*/ 475805 w 3186704"/>
                <a:gd name="connsiteY5" fmla="*/ 2296099 h 3402311"/>
                <a:gd name="connsiteX6" fmla="*/ 664781 w 3186704"/>
                <a:gd name="connsiteY6" fmla="*/ 2336770 h 3402311"/>
                <a:gd name="connsiteX7" fmla="*/ 803560 w 3186704"/>
                <a:gd name="connsiteY7" fmla="*/ 2336770 h 3402311"/>
                <a:gd name="connsiteX8" fmla="*/ 942340 w 3186704"/>
                <a:gd name="connsiteY8" fmla="*/ 2224280 h 3402311"/>
                <a:gd name="connsiteX9" fmla="*/ 1018921 w 3186704"/>
                <a:gd name="connsiteY9" fmla="*/ 1958532 h 3402311"/>
                <a:gd name="connsiteX10" fmla="*/ 1061974 w 3186704"/>
                <a:gd name="connsiteY10" fmla="*/ 1606679 h 3402311"/>
                <a:gd name="connsiteX11" fmla="*/ 1114647 w 3186704"/>
                <a:gd name="connsiteY11" fmla="*/ 1369697 h 3402311"/>
                <a:gd name="connsiteX12" fmla="*/ 1243806 w 3186704"/>
                <a:gd name="connsiteY12" fmla="*/ 1080042 h 3402311"/>
                <a:gd name="connsiteX13" fmla="*/ 1468691 w 3186704"/>
                <a:gd name="connsiteY13" fmla="*/ 795149 h 3402311"/>
                <a:gd name="connsiteX14" fmla="*/ 1770157 w 3186704"/>
                <a:gd name="connsiteY14" fmla="*/ 452820 h 3402311"/>
                <a:gd name="connsiteX15" fmla="*/ 2082387 w 3186704"/>
                <a:gd name="connsiteY15" fmla="*/ 140400 h 3402311"/>
                <a:gd name="connsiteX16" fmla="*/ 2298890 w 3186704"/>
                <a:gd name="connsiteY16" fmla="*/ 31530 h 3402311"/>
                <a:gd name="connsiteX17" fmla="*/ 2533396 w 3186704"/>
                <a:gd name="connsiteY17" fmla="*/ 383 h 3402311"/>
                <a:gd name="connsiteX18" fmla="*/ 2796572 w 3186704"/>
                <a:gd name="connsiteY18" fmla="*/ 53056 h 3402311"/>
                <a:gd name="connsiteX19" fmla="*/ 3014313 w 3186704"/>
                <a:gd name="connsiteY19" fmla="*/ 177548 h 3402311"/>
                <a:gd name="connsiteX20" fmla="*/ 3131566 w 3186704"/>
                <a:gd name="connsiteY20" fmla="*/ 366619 h 3402311"/>
                <a:gd name="connsiteX21" fmla="*/ 3174619 w 3186704"/>
                <a:gd name="connsiteY21" fmla="*/ 610745 h 3402311"/>
                <a:gd name="connsiteX22" fmla="*/ 3168142 w 3186704"/>
                <a:gd name="connsiteY22" fmla="*/ 993460 h 3402311"/>
                <a:gd name="connsiteX23" fmla="*/ 3185763 w 3186704"/>
                <a:gd name="connsiteY23" fmla="*/ 1497141 h 3402311"/>
                <a:gd name="connsiteX24" fmla="*/ 3150806 w 3186704"/>
                <a:gd name="connsiteY24" fmla="*/ 1790892 h 3402311"/>
                <a:gd name="connsiteX25" fmla="*/ 3076130 w 3186704"/>
                <a:gd name="connsiteY25" fmla="*/ 2071404 h 3402311"/>
                <a:gd name="connsiteX26" fmla="*/ 2847435 w 3186704"/>
                <a:gd name="connsiteY26" fmla="*/ 2470216 h 3402311"/>
                <a:gd name="connsiteX27" fmla="*/ 2359374 w 3186704"/>
                <a:gd name="connsiteY27" fmla="*/ 2929701 h 3402311"/>
                <a:gd name="connsiteX28" fmla="*/ 2099723 w 3186704"/>
                <a:gd name="connsiteY28" fmla="*/ 3097056 h 3402311"/>
                <a:gd name="connsiteX29" fmla="*/ 1760537 w 3186704"/>
                <a:gd name="connsiteY29" fmla="*/ 3241359 h 3402311"/>
                <a:gd name="connsiteX30" fmla="*/ 1610518 w 3186704"/>
                <a:gd name="connsiteY30" fmla="*/ 3309463 h 3402311"/>
                <a:gd name="connsiteX31" fmla="*/ 1367059 w 3186704"/>
                <a:gd name="connsiteY31" fmla="*/ 3374138 h 3402311"/>
                <a:gd name="connsiteX32" fmla="*/ 1210183 w 3186704"/>
                <a:gd name="connsiteY32" fmla="*/ 3385663 h 3402311"/>
                <a:gd name="connsiteX33" fmla="*/ 905573 w 3186704"/>
                <a:gd name="connsiteY33" fmla="*/ 3401856 h 3402311"/>
                <a:gd name="connsiteX34" fmla="*/ 558292 w 3186704"/>
                <a:gd name="connsiteY34" fmla="*/ 3382234 h 3402311"/>
                <a:gd name="connsiteX35" fmla="*/ 467137 w 3186704"/>
                <a:gd name="connsiteY35" fmla="*/ 3363756 h 3402311"/>
                <a:gd name="connsiteX36" fmla="*/ 206343 w 3186704"/>
                <a:gd name="connsiteY36" fmla="*/ 3202117 h 3402311"/>
                <a:gd name="connsiteX37" fmla="*/ 78613 w 3186704"/>
                <a:gd name="connsiteY37" fmla="*/ 3007044 h 340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86704" h="3402311">
                  <a:moveTo>
                    <a:pt x="78613" y="3007044"/>
                  </a:moveTo>
                  <a:cubicBezTo>
                    <a:pt x="38512" y="2919891"/>
                    <a:pt x="9937" y="2827308"/>
                    <a:pt x="2032" y="2731772"/>
                  </a:cubicBezTo>
                  <a:cubicBezTo>
                    <a:pt x="-3207" y="2668717"/>
                    <a:pt x="1174" y="2604994"/>
                    <a:pt x="21177" y="2545082"/>
                  </a:cubicBezTo>
                  <a:cubicBezTo>
                    <a:pt x="40608" y="2486599"/>
                    <a:pt x="73469" y="2433259"/>
                    <a:pt x="116903" y="2389443"/>
                  </a:cubicBezTo>
                  <a:cubicBezTo>
                    <a:pt x="152241" y="2353725"/>
                    <a:pt x="194151" y="2325150"/>
                    <a:pt x="241300" y="2308100"/>
                  </a:cubicBezTo>
                  <a:cubicBezTo>
                    <a:pt x="315880" y="2281049"/>
                    <a:pt x="397224" y="2282668"/>
                    <a:pt x="475805" y="2296099"/>
                  </a:cubicBezTo>
                  <a:cubicBezTo>
                    <a:pt x="539337" y="2306957"/>
                    <a:pt x="601440" y="2324959"/>
                    <a:pt x="664781" y="2336770"/>
                  </a:cubicBezTo>
                  <a:cubicBezTo>
                    <a:pt x="710978" y="2345343"/>
                    <a:pt x="758412" y="2349343"/>
                    <a:pt x="803560" y="2336770"/>
                  </a:cubicBezTo>
                  <a:cubicBezTo>
                    <a:pt x="862711" y="2320292"/>
                    <a:pt x="909288" y="2276382"/>
                    <a:pt x="942340" y="2224280"/>
                  </a:cubicBezTo>
                  <a:cubicBezTo>
                    <a:pt x="992155" y="2145604"/>
                    <a:pt x="1006919" y="2051306"/>
                    <a:pt x="1018921" y="1958532"/>
                  </a:cubicBezTo>
                  <a:cubicBezTo>
                    <a:pt x="1034065" y="1841280"/>
                    <a:pt x="1043972" y="1723456"/>
                    <a:pt x="1061974" y="1606679"/>
                  </a:cubicBezTo>
                  <a:cubicBezTo>
                    <a:pt x="1074356" y="1526574"/>
                    <a:pt x="1091120" y="1447231"/>
                    <a:pt x="1114647" y="1369697"/>
                  </a:cubicBezTo>
                  <a:cubicBezTo>
                    <a:pt x="1145413" y="1268065"/>
                    <a:pt x="1187989" y="1170244"/>
                    <a:pt x="1243806" y="1080042"/>
                  </a:cubicBezTo>
                  <a:cubicBezTo>
                    <a:pt x="1307623" y="976981"/>
                    <a:pt x="1388396" y="886017"/>
                    <a:pt x="1468691" y="795149"/>
                  </a:cubicBezTo>
                  <a:cubicBezTo>
                    <a:pt x="1569466" y="681230"/>
                    <a:pt x="1670621" y="567787"/>
                    <a:pt x="1770157" y="452820"/>
                  </a:cubicBezTo>
                  <a:cubicBezTo>
                    <a:pt x="1867027" y="340997"/>
                    <a:pt x="1962277" y="226316"/>
                    <a:pt x="2082387" y="140400"/>
                  </a:cubicBezTo>
                  <a:cubicBezTo>
                    <a:pt x="2148586" y="93061"/>
                    <a:pt x="2221166" y="55437"/>
                    <a:pt x="2298890" y="31530"/>
                  </a:cubicBezTo>
                  <a:cubicBezTo>
                    <a:pt x="2374709" y="8193"/>
                    <a:pt x="2454053" y="-2189"/>
                    <a:pt x="2533396" y="383"/>
                  </a:cubicBezTo>
                  <a:cubicBezTo>
                    <a:pt x="2623312" y="3336"/>
                    <a:pt x="2711704" y="22957"/>
                    <a:pt x="2796572" y="53056"/>
                  </a:cubicBezTo>
                  <a:cubicBezTo>
                    <a:pt x="2876391" y="81345"/>
                    <a:pt x="2953544" y="118779"/>
                    <a:pt x="3014313" y="177548"/>
                  </a:cubicBezTo>
                  <a:cubicBezTo>
                    <a:pt x="3068320" y="229745"/>
                    <a:pt x="3106515" y="295753"/>
                    <a:pt x="3131566" y="366619"/>
                  </a:cubicBezTo>
                  <a:cubicBezTo>
                    <a:pt x="3159283" y="444915"/>
                    <a:pt x="3170904" y="527687"/>
                    <a:pt x="3174619" y="610745"/>
                  </a:cubicBezTo>
                  <a:cubicBezTo>
                    <a:pt x="3180334" y="738285"/>
                    <a:pt x="3167856" y="865729"/>
                    <a:pt x="3168142" y="993460"/>
                  </a:cubicBezTo>
                  <a:cubicBezTo>
                    <a:pt x="3168618" y="1161576"/>
                    <a:pt x="3191573" y="1329120"/>
                    <a:pt x="3185763" y="1497141"/>
                  </a:cubicBezTo>
                  <a:cubicBezTo>
                    <a:pt x="3182334" y="1595820"/>
                    <a:pt x="3168904" y="1693833"/>
                    <a:pt x="3150806" y="1790892"/>
                  </a:cubicBezTo>
                  <a:cubicBezTo>
                    <a:pt x="3132994" y="1886238"/>
                    <a:pt x="3109753" y="1980535"/>
                    <a:pt x="3076130" y="2071404"/>
                  </a:cubicBezTo>
                  <a:cubicBezTo>
                    <a:pt x="3022600" y="2215993"/>
                    <a:pt x="2942590" y="2348867"/>
                    <a:pt x="2847435" y="2470216"/>
                  </a:cubicBezTo>
                  <a:cubicBezTo>
                    <a:pt x="2708941" y="2646714"/>
                    <a:pt x="2538920" y="2795018"/>
                    <a:pt x="2359374" y="2929701"/>
                  </a:cubicBezTo>
                  <a:cubicBezTo>
                    <a:pt x="2276792" y="2991614"/>
                    <a:pt x="2191734" y="3050383"/>
                    <a:pt x="2099723" y="3097056"/>
                  </a:cubicBezTo>
                  <a:cubicBezTo>
                    <a:pt x="1990090" y="3152682"/>
                    <a:pt x="1872551" y="3190687"/>
                    <a:pt x="1760537" y="3241359"/>
                  </a:cubicBezTo>
                  <a:cubicBezTo>
                    <a:pt x="1710531" y="3264029"/>
                    <a:pt x="1661382" y="3288794"/>
                    <a:pt x="1610518" y="3309463"/>
                  </a:cubicBezTo>
                  <a:cubicBezTo>
                    <a:pt x="1532414" y="3341182"/>
                    <a:pt x="1450689" y="3363375"/>
                    <a:pt x="1367059" y="3374138"/>
                  </a:cubicBezTo>
                  <a:cubicBezTo>
                    <a:pt x="1315053" y="3380806"/>
                    <a:pt x="1262570" y="3382806"/>
                    <a:pt x="1210183" y="3385663"/>
                  </a:cubicBezTo>
                  <a:cubicBezTo>
                    <a:pt x="1108646" y="3391188"/>
                    <a:pt x="1007205" y="3399760"/>
                    <a:pt x="905573" y="3401856"/>
                  </a:cubicBezTo>
                  <a:cubicBezTo>
                    <a:pt x="789463" y="3404142"/>
                    <a:pt x="673354" y="3397855"/>
                    <a:pt x="558292" y="3382234"/>
                  </a:cubicBezTo>
                  <a:cubicBezTo>
                    <a:pt x="527526" y="3378043"/>
                    <a:pt x="497046" y="3372328"/>
                    <a:pt x="467137" y="3363756"/>
                  </a:cubicBezTo>
                  <a:cubicBezTo>
                    <a:pt x="367220" y="3335276"/>
                    <a:pt x="277876" y="3277555"/>
                    <a:pt x="206343" y="3202117"/>
                  </a:cubicBezTo>
                  <a:cubicBezTo>
                    <a:pt x="152527" y="3145348"/>
                    <a:pt x="111379" y="3078196"/>
                    <a:pt x="78613" y="3007044"/>
                  </a:cubicBezTo>
                  <a:close/>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0" name="Freeform: Shape 59">
              <a:extLst>
                <a:ext uri="{FF2B5EF4-FFF2-40B4-BE49-F238E27FC236}">
                  <a16:creationId xmlns:a16="http://schemas.microsoft.com/office/drawing/2014/main" id="{704EA0D3-F1E3-4AF6-B30E-791175E31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960461" y="1175713"/>
              <a:ext cx="3568552" cy="3938179"/>
            </a:xfrm>
            <a:custGeom>
              <a:avLst/>
              <a:gdLst>
                <a:gd name="connsiteX0" fmla="*/ 2179 w 2710118"/>
                <a:gd name="connsiteY0" fmla="*/ 2712895 h 2990829"/>
                <a:gd name="connsiteX1" fmla="*/ 18085 w 2710118"/>
                <a:gd name="connsiteY1" fmla="*/ 2589260 h 2990829"/>
                <a:gd name="connsiteX2" fmla="*/ 161627 w 2710118"/>
                <a:gd name="connsiteY2" fmla="*/ 2489533 h 2990829"/>
                <a:gd name="connsiteX3" fmla="*/ 384893 w 2710118"/>
                <a:gd name="connsiteY3" fmla="*/ 2559352 h 2990829"/>
                <a:gd name="connsiteX4" fmla="*/ 648069 w 2710118"/>
                <a:gd name="connsiteY4" fmla="*/ 2579259 h 2990829"/>
                <a:gd name="connsiteX5" fmla="*/ 831520 w 2710118"/>
                <a:gd name="connsiteY5" fmla="*/ 2445623 h 2990829"/>
                <a:gd name="connsiteX6" fmla="*/ 909244 w 2710118"/>
                <a:gd name="connsiteY6" fmla="*/ 2210260 h 2990829"/>
                <a:gd name="connsiteX7" fmla="*/ 975062 w 2710118"/>
                <a:gd name="connsiteY7" fmla="*/ 1771444 h 2990829"/>
                <a:gd name="connsiteX8" fmla="*/ 989064 w 2710118"/>
                <a:gd name="connsiteY8" fmla="*/ 1486170 h 2990829"/>
                <a:gd name="connsiteX9" fmla="*/ 1058882 w 2710118"/>
                <a:gd name="connsiteY9" fmla="*/ 1115171 h 2990829"/>
                <a:gd name="connsiteX10" fmla="*/ 1238333 w 2710118"/>
                <a:gd name="connsiteY10" fmla="*/ 776081 h 2990829"/>
                <a:gd name="connsiteX11" fmla="*/ 1567327 w 2710118"/>
                <a:gd name="connsiteY11" fmla="*/ 399081 h 2990829"/>
                <a:gd name="connsiteX12" fmla="*/ 1944136 w 2710118"/>
                <a:gd name="connsiteY12" fmla="*/ 85899 h 2990829"/>
                <a:gd name="connsiteX13" fmla="*/ 2167402 w 2710118"/>
                <a:gd name="connsiteY13" fmla="*/ 2079 h 2990829"/>
                <a:gd name="connsiteX14" fmla="*/ 2412671 w 2710118"/>
                <a:gd name="connsiteY14" fmla="*/ 53991 h 2990829"/>
                <a:gd name="connsiteX15" fmla="*/ 2616030 w 2710118"/>
                <a:gd name="connsiteY15" fmla="*/ 291354 h 2990829"/>
                <a:gd name="connsiteX16" fmla="*/ 2637937 w 2710118"/>
                <a:gd name="connsiteY16" fmla="*/ 724265 h 2990829"/>
                <a:gd name="connsiteX17" fmla="*/ 2691753 w 2710118"/>
                <a:gd name="connsiteY17" fmla="*/ 1117266 h 2990829"/>
                <a:gd name="connsiteX18" fmla="*/ 2705755 w 2710118"/>
                <a:gd name="connsiteY18" fmla="*/ 1476359 h 2990829"/>
                <a:gd name="connsiteX19" fmla="*/ 2616030 w 2710118"/>
                <a:gd name="connsiteY19" fmla="*/ 1859359 h 2990829"/>
                <a:gd name="connsiteX20" fmla="*/ 2404670 w 2710118"/>
                <a:gd name="connsiteY20" fmla="*/ 2250361 h 2990829"/>
                <a:gd name="connsiteX21" fmla="*/ 2198263 w 2710118"/>
                <a:gd name="connsiteY21" fmla="*/ 2456862 h 2990829"/>
                <a:gd name="connsiteX22" fmla="*/ 1724680 w 2710118"/>
                <a:gd name="connsiteY22" fmla="*/ 2757091 h 2990829"/>
                <a:gd name="connsiteX23" fmla="*/ 1327868 w 2710118"/>
                <a:gd name="connsiteY23" fmla="*/ 2810907 h 2990829"/>
                <a:gd name="connsiteX24" fmla="*/ 931057 w 2710118"/>
                <a:gd name="connsiteY24" fmla="*/ 2912634 h 2990829"/>
                <a:gd name="connsiteX25" fmla="*/ 695789 w 2710118"/>
                <a:gd name="connsiteY25" fmla="*/ 2972451 h 2990829"/>
                <a:gd name="connsiteX26" fmla="*/ 348889 w 2710118"/>
                <a:gd name="connsiteY26" fmla="*/ 2984452 h 2990829"/>
                <a:gd name="connsiteX27" fmla="*/ 73711 w 2710118"/>
                <a:gd name="connsiteY27" fmla="*/ 2882725 h 2990829"/>
                <a:gd name="connsiteX28" fmla="*/ 2179 w 2710118"/>
                <a:gd name="connsiteY28" fmla="*/ 2712895 h 29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10118" h="2990829">
                  <a:moveTo>
                    <a:pt x="2179" y="2712895"/>
                  </a:moveTo>
                  <a:cubicBezTo>
                    <a:pt x="-2774" y="2670604"/>
                    <a:pt x="-12" y="2627551"/>
                    <a:pt x="18085" y="2589260"/>
                  </a:cubicBezTo>
                  <a:cubicBezTo>
                    <a:pt x="44755" y="2532967"/>
                    <a:pt x="99810" y="2495153"/>
                    <a:pt x="161627" y="2489533"/>
                  </a:cubicBezTo>
                  <a:cubicBezTo>
                    <a:pt x="240304" y="2482389"/>
                    <a:pt x="310312" y="2530491"/>
                    <a:pt x="384893" y="2559352"/>
                  </a:cubicBezTo>
                  <a:cubicBezTo>
                    <a:pt x="468904" y="2591832"/>
                    <a:pt x="561392" y="2603452"/>
                    <a:pt x="648069" y="2579259"/>
                  </a:cubicBezTo>
                  <a:cubicBezTo>
                    <a:pt x="723602" y="2558209"/>
                    <a:pt x="788563" y="2511346"/>
                    <a:pt x="831520" y="2445623"/>
                  </a:cubicBezTo>
                  <a:cubicBezTo>
                    <a:pt x="877050" y="2375805"/>
                    <a:pt x="893052" y="2292366"/>
                    <a:pt x="909244" y="2210260"/>
                  </a:cubicBezTo>
                  <a:cubicBezTo>
                    <a:pt x="938010" y="2064909"/>
                    <a:pt x="963156" y="1918986"/>
                    <a:pt x="975062" y="1771444"/>
                  </a:cubicBezTo>
                  <a:cubicBezTo>
                    <a:pt x="982682" y="1676575"/>
                    <a:pt x="981539" y="1581134"/>
                    <a:pt x="989064" y="1486170"/>
                  </a:cubicBezTo>
                  <a:cubicBezTo>
                    <a:pt x="998970" y="1360154"/>
                    <a:pt x="1017163" y="1234424"/>
                    <a:pt x="1058882" y="1115171"/>
                  </a:cubicBezTo>
                  <a:cubicBezTo>
                    <a:pt x="1101269" y="993822"/>
                    <a:pt x="1163848" y="880951"/>
                    <a:pt x="1238333" y="776081"/>
                  </a:cubicBezTo>
                  <a:cubicBezTo>
                    <a:pt x="1335107" y="639778"/>
                    <a:pt x="1448741" y="516906"/>
                    <a:pt x="1567327" y="399081"/>
                  </a:cubicBezTo>
                  <a:cubicBezTo>
                    <a:pt x="1683627" y="283543"/>
                    <a:pt x="1803452" y="169719"/>
                    <a:pt x="1944136" y="85899"/>
                  </a:cubicBezTo>
                  <a:cubicBezTo>
                    <a:pt x="2013383" y="44656"/>
                    <a:pt x="2087487" y="10366"/>
                    <a:pt x="2167402" y="2079"/>
                  </a:cubicBezTo>
                  <a:cubicBezTo>
                    <a:pt x="2252365" y="-6684"/>
                    <a:pt x="2337709" y="12557"/>
                    <a:pt x="2412671" y="53991"/>
                  </a:cubicBezTo>
                  <a:cubicBezTo>
                    <a:pt x="2507063" y="106092"/>
                    <a:pt x="2581263" y="189341"/>
                    <a:pt x="2616030" y="291354"/>
                  </a:cubicBezTo>
                  <a:cubicBezTo>
                    <a:pt x="2662892" y="429085"/>
                    <a:pt x="2633651" y="577770"/>
                    <a:pt x="2637937" y="724265"/>
                  </a:cubicBezTo>
                  <a:cubicBezTo>
                    <a:pt x="2641842" y="856472"/>
                    <a:pt x="2673941" y="986012"/>
                    <a:pt x="2691753" y="1117266"/>
                  </a:cubicBezTo>
                  <a:cubicBezTo>
                    <a:pt x="2707946" y="1236234"/>
                    <a:pt x="2715565" y="1356630"/>
                    <a:pt x="2705755" y="1476359"/>
                  </a:cubicBezTo>
                  <a:cubicBezTo>
                    <a:pt x="2694896" y="1607709"/>
                    <a:pt x="2662606" y="1736011"/>
                    <a:pt x="2616030" y="1859359"/>
                  </a:cubicBezTo>
                  <a:cubicBezTo>
                    <a:pt x="2563451" y="1998710"/>
                    <a:pt x="2496681" y="2133298"/>
                    <a:pt x="2404670" y="2250361"/>
                  </a:cubicBezTo>
                  <a:cubicBezTo>
                    <a:pt x="2344376" y="2327132"/>
                    <a:pt x="2272177" y="2392854"/>
                    <a:pt x="2198263" y="2456862"/>
                  </a:cubicBezTo>
                  <a:cubicBezTo>
                    <a:pt x="2054911" y="2580973"/>
                    <a:pt x="1905464" y="2703370"/>
                    <a:pt x="1724680" y="2757091"/>
                  </a:cubicBezTo>
                  <a:cubicBezTo>
                    <a:pt x="1596473" y="2795191"/>
                    <a:pt x="1460456" y="2791857"/>
                    <a:pt x="1327868" y="2810907"/>
                  </a:cubicBezTo>
                  <a:cubicBezTo>
                    <a:pt x="1192518" y="2830433"/>
                    <a:pt x="1062311" y="2873677"/>
                    <a:pt x="931057" y="2912634"/>
                  </a:cubicBezTo>
                  <a:cubicBezTo>
                    <a:pt x="853428" y="2935684"/>
                    <a:pt x="775513" y="2958259"/>
                    <a:pt x="695789" y="2972451"/>
                  </a:cubicBezTo>
                  <a:cubicBezTo>
                    <a:pt x="581203" y="2992929"/>
                    <a:pt x="464808" y="2995311"/>
                    <a:pt x="348889" y="2984452"/>
                  </a:cubicBezTo>
                  <a:cubicBezTo>
                    <a:pt x="247352" y="2974927"/>
                    <a:pt x="142006" y="2956544"/>
                    <a:pt x="73711" y="2882725"/>
                  </a:cubicBezTo>
                  <a:cubicBezTo>
                    <a:pt x="31420" y="2836434"/>
                    <a:pt x="9513" y="2775474"/>
                    <a:pt x="2179" y="2712895"/>
                  </a:cubicBezTo>
                  <a:close/>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1" name="Freeform: Shape 60">
              <a:extLst>
                <a:ext uri="{FF2B5EF4-FFF2-40B4-BE49-F238E27FC236}">
                  <a16:creationId xmlns:a16="http://schemas.microsoft.com/office/drawing/2014/main" id="{2910BB0F-2FD9-4EA6-82D7-5226F29AB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36081" y="1589661"/>
              <a:ext cx="1743551" cy="2969484"/>
            </a:xfrm>
            <a:custGeom>
              <a:avLst/>
              <a:gdLst>
                <a:gd name="connsiteX0" fmla="*/ 14495 w 1324131"/>
                <a:gd name="connsiteY0" fmla="*/ 1664146 h 2255159"/>
                <a:gd name="connsiteX1" fmla="*/ 97839 w 1324131"/>
                <a:gd name="connsiteY1" fmla="*/ 1271049 h 2255159"/>
                <a:gd name="connsiteX2" fmla="*/ 97839 w 1324131"/>
                <a:gd name="connsiteY2" fmla="*/ 991109 h 2255159"/>
                <a:gd name="connsiteX3" fmla="*/ 195756 w 1324131"/>
                <a:gd name="connsiteY3" fmla="*/ 588964 h 2255159"/>
                <a:gd name="connsiteX4" fmla="*/ 373778 w 1324131"/>
                <a:gd name="connsiteY4" fmla="*/ 336170 h 2255159"/>
                <a:gd name="connsiteX5" fmla="*/ 706867 w 1324131"/>
                <a:gd name="connsiteY5" fmla="*/ 86234 h 2255159"/>
                <a:gd name="connsiteX6" fmla="*/ 953755 w 1324131"/>
                <a:gd name="connsiteY6" fmla="*/ 33 h 2255159"/>
                <a:gd name="connsiteX7" fmla="*/ 1105965 w 1324131"/>
                <a:gd name="connsiteY7" fmla="*/ 60326 h 2255159"/>
                <a:gd name="connsiteX8" fmla="*/ 1146160 w 1324131"/>
                <a:gd name="connsiteY8" fmla="*/ 221204 h 2255159"/>
                <a:gd name="connsiteX9" fmla="*/ 1177783 w 1324131"/>
                <a:gd name="connsiteY9" fmla="*/ 448089 h 2255159"/>
                <a:gd name="connsiteX10" fmla="*/ 1281129 w 1324131"/>
                <a:gd name="connsiteY10" fmla="*/ 789941 h 2255159"/>
                <a:gd name="connsiteX11" fmla="*/ 1306942 w 1324131"/>
                <a:gd name="connsiteY11" fmla="*/ 942151 h 2255159"/>
                <a:gd name="connsiteX12" fmla="*/ 1321325 w 1324131"/>
                <a:gd name="connsiteY12" fmla="*/ 1272478 h 2255159"/>
                <a:gd name="connsiteX13" fmla="*/ 1215121 w 1324131"/>
                <a:gd name="connsiteY13" fmla="*/ 1660240 h 2255159"/>
                <a:gd name="connsiteX14" fmla="*/ 1085962 w 1324131"/>
                <a:gd name="connsiteY14" fmla="*/ 1844073 h 2255159"/>
                <a:gd name="connsiteX15" fmla="*/ 849075 w 1324131"/>
                <a:gd name="connsiteY15" fmla="*/ 2081055 h 2255159"/>
                <a:gd name="connsiteX16" fmla="*/ 445691 w 1324131"/>
                <a:gd name="connsiteY16" fmla="*/ 2254887 h 2255159"/>
                <a:gd name="connsiteX17" fmla="*/ 126985 w 1324131"/>
                <a:gd name="connsiteY17" fmla="*/ 2134205 h 2255159"/>
                <a:gd name="connsiteX18" fmla="*/ 683 w 1324131"/>
                <a:gd name="connsiteY18" fmla="*/ 1829690 h 2255159"/>
                <a:gd name="connsiteX19" fmla="*/ 14495 w 1324131"/>
                <a:gd name="connsiteY19" fmla="*/ 1664146 h 225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4131" h="2255159">
                  <a:moveTo>
                    <a:pt x="14495" y="1664146"/>
                  </a:moveTo>
                  <a:cubicBezTo>
                    <a:pt x="40593" y="1532320"/>
                    <a:pt x="87552" y="1404780"/>
                    <a:pt x="97839" y="1271049"/>
                  </a:cubicBezTo>
                  <a:cubicBezTo>
                    <a:pt x="104982" y="1177895"/>
                    <a:pt x="94790" y="1084454"/>
                    <a:pt x="97839" y="991109"/>
                  </a:cubicBezTo>
                  <a:cubicBezTo>
                    <a:pt x="102411" y="851759"/>
                    <a:pt x="135177" y="714408"/>
                    <a:pt x="195756" y="588964"/>
                  </a:cubicBezTo>
                  <a:cubicBezTo>
                    <a:pt x="240809" y="495524"/>
                    <a:pt x="301674" y="410751"/>
                    <a:pt x="373778" y="336170"/>
                  </a:cubicBezTo>
                  <a:cubicBezTo>
                    <a:pt x="470742" y="235967"/>
                    <a:pt x="585614" y="155386"/>
                    <a:pt x="706867" y="86234"/>
                  </a:cubicBezTo>
                  <a:cubicBezTo>
                    <a:pt x="784020" y="42229"/>
                    <a:pt x="865363" y="1367"/>
                    <a:pt x="953755" y="33"/>
                  </a:cubicBezTo>
                  <a:cubicBezTo>
                    <a:pt x="1011667" y="-824"/>
                    <a:pt x="1070817" y="14892"/>
                    <a:pt x="1105965" y="60326"/>
                  </a:cubicBezTo>
                  <a:cubicBezTo>
                    <a:pt x="1140350" y="104903"/>
                    <a:pt x="1142445" y="164244"/>
                    <a:pt x="1146160" y="221204"/>
                  </a:cubicBezTo>
                  <a:cubicBezTo>
                    <a:pt x="1151113" y="297594"/>
                    <a:pt x="1160543" y="373604"/>
                    <a:pt x="1177783" y="448089"/>
                  </a:cubicBezTo>
                  <a:cubicBezTo>
                    <a:pt x="1204644" y="564199"/>
                    <a:pt x="1253888" y="673927"/>
                    <a:pt x="1281129" y="789941"/>
                  </a:cubicBezTo>
                  <a:cubicBezTo>
                    <a:pt x="1292940" y="840043"/>
                    <a:pt x="1300656" y="891097"/>
                    <a:pt x="1306942" y="942151"/>
                  </a:cubicBezTo>
                  <a:cubicBezTo>
                    <a:pt x="1320563" y="1051784"/>
                    <a:pt x="1328754" y="1162274"/>
                    <a:pt x="1321325" y="1272478"/>
                  </a:cubicBezTo>
                  <a:cubicBezTo>
                    <a:pt x="1312181" y="1407828"/>
                    <a:pt x="1279700" y="1541178"/>
                    <a:pt x="1215121" y="1660240"/>
                  </a:cubicBezTo>
                  <a:cubicBezTo>
                    <a:pt x="1179307" y="1726249"/>
                    <a:pt x="1134063" y="1786352"/>
                    <a:pt x="1085962" y="1844073"/>
                  </a:cubicBezTo>
                  <a:cubicBezTo>
                    <a:pt x="1014239" y="1930084"/>
                    <a:pt x="936610" y="2011237"/>
                    <a:pt x="849075" y="2081055"/>
                  </a:cubicBezTo>
                  <a:cubicBezTo>
                    <a:pt x="731441" y="2174972"/>
                    <a:pt x="595424" y="2249743"/>
                    <a:pt x="445691" y="2254887"/>
                  </a:cubicBezTo>
                  <a:cubicBezTo>
                    <a:pt x="326915" y="2258887"/>
                    <a:pt x="210138" y="2218882"/>
                    <a:pt x="126985" y="2134205"/>
                  </a:cubicBezTo>
                  <a:cubicBezTo>
                    <a:pt x="47642" y="2053432"/>
                    <a:pt x="5922" y="1943228"/>
                    <a:pt x="683" y="1829690"/>
                  </a:cubicBezTo>
                  <a:cubicBezTo>
                    <a:pt x="-2079" y="1774255"/>
                    <a:pt x="3732" y="1718819"/>
                    <a:pt x="14495" y="1664146"/>
                  </a:cubicBezTo>
                  <a:close/>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2" name="Freeform: Shape 61">
              <a:extLst>
                <a:ext uri="{FF2B5EF4-FFF2-40B4-BE49-F238E27FC236}">
                  <a16:creationId xmlns:a16="http://schemas.microsoft.com/office/drawing/2014/main" id="{619C1A72-0647-44E4-9BB1-EA823EED5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56128" y="3099688"/>
              <a:ext cx="933037" cy="1078994"/>
            </a:xfrm>
            <a:custGeom>
              <a:avLst/>
              <a:gdLst>
                <a:gd name="connsiteX0" fmla="*/ 23248 w 708590"/>
                <a:gd name="connsiteY0" fmla="*/ 533652 h 819436"/>
                <a:gd name="connsiteX1" fmla="*/ 132310 w 708590"/>
                <a:gd name="connsiteY1" fmla="*/ 280859 h 819436"/>
                <a:gd name="connsiteX2" fmla="*/ 255754 w 708590"/>
                <a:gd name="connsiteY2" fmla="*/ 97026 h 819436"/>
                <a:gd name="connsiteX3" fmla="*/ 445206 w 708590"/>
                <a:gd name="connsiteY3" fmla="*/ 2253 h 819436"/>
                <a:gd name="connsiteX4" fmla="*/ 597415 w 708590"/>
                <a:gd name="connsiteY4" fmla="*/ 33875 h 819436"/>
                <a:gd name="connsiteX5" fmla="*/ 703619 w 708590"/>
                <a:gd name="connsiteY5" fmla="*/ 214851 h 819436"/>
                <a:gd name="connsiteX6" fmla="*/ 686379 w 708590"/>
                <a:gd name="connsiteY6" fmla="*/ 418781 h 819436"/>
                <a:gd name="connsiteX7" fmla="*/ 585890 w 708590"/>
                <a:gd name="connsiteY7" fmla="*/ 616996 h 819436"/>
                <a:gd name="connsiteX8" fmla="*/ 347574 w 708590"/>
                <a:gd name="connsiteY8" fmla="*/ 780731 h 819436"/>
                <a:gd name="connsiteX9" fmla="*/ 166695 w 708590"/>
                <a:gd name="connsiteY9" fmla="*/ 818069 h 819436"/>
                <a:gd name="connsiteX10" fmla="*/ 14485 w 708590"/>
                <a:gd name="connsiteY10" fmla="*/ 720438 h 819436"/>
                <a:gd name="connsiteX11" fmla="*/ 23248 w 708590"/>
                <a:gd name="connsiteY11" fmla="*/ 533652 h 8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590" h="819436">
                  <a:moveTo>
                    <a:pt x="23248" y="533652"/>
                  </a:moveTo>
                  <a:cubicBezTo>
                    <a:pt x="51728" y="446213"/>
                    <a:pt x="90685" y="362869"/>
                    <a:pt x="132310" y="280859"/>
                  </a:cubicBezTo>
                  <a:cubicBezTo>
                    <a:pt x="166028" y="214470"/>
                    <a:pt x="202223" y="148461"/>
                    <a:pt x="255754" y="97026"/>
                  </a:cubicBezTo>
                  <a:cubicBezTo>
                    <a:pt x="307855" y="46925"/>
                    <a:pt x="373578" y="11587"/>
                    <a:pt x="445206" y="2253"/>
                  </a:cubicBezTo>
                  <a:cubicBezTo>
                    <a:pt x="498546" y="-4701"/>
                    <a:pt x="552743" y="4062"/>
                    <a:pt x="597415" y="33875"/>
                  </a:cubicBezTo>
                  <a:cubicBezTo>
                    <a:pt x="657708" y="74071"/>
                    <a:pt x="691617" y="142937"/>
                    <a:pt x="703619" y="214851"/>
                  </a:cubicBezTo>
                  <a:cubicBezTo>
                    <a:pt x="715049" y="282954"/>
                    <a:pt x="705715" y="352296"/>
                    <a:pt x="686379" y="418781"/>
                  </a:cubicBezTo>
                  <a:cubicBezTo>
                    <a:pt x="665519" y="490790"/>
                    <a:pt x="634182" y="559846"/>
                    <a:pt x="585890" y="616996"/>
                  </a:cubicBezTo>
                  <a:cubicBezTo>
                    <a:pt x="523025" y="691386"/>
                    <a:pt x="437395" y="742155"/>
                    <a:pt x="347574" y="780731"/>
                  </a:cubicBezTo>
                  <a:cubicBezTo>
                    <a:pt x="289758" y="805591"/>
                    <a:pt x="228988" y="824831"/>
                    <a:pt x="166695" y="818069"/>
                  </a:cubicBezTo>
                  <a:cubicBezTo>
                    <a:pt x="102496" y="811115"/>
                    <a:pt x="41631" y="778445"/>
                    <a:pt x="14485" y="720438"/>
                  </a:cubicBezTo>
                  <a:cubicBezTo>
                    <a:pt x="-12661" y="662145"/>
                    <a:pt x="3055" y="595660"/>
                    <a:pt x="23248" y="533652"/>
                  </a:cubicBezTo>
                  <a:close/>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3" name="Freeform: Shape 62">
              <a:extLst>
                <a:ext uri="{FF2B5EF4-FFF2-40B4-BE49-F238E27FC236}">
                  <a16:creationId xmlns:a16="http://schemas.microsoft.com/office/drawing/2014/main" id="{2C60E4D0-A72D-4248-AFA0-D70960B66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21413" y="2153126"/>
              <a:ext cx="562062" cy="821426"/>
            </a:xfrm>
            <a:custGeom>
              <a:avLst/>
              <a:gdLst>
                <a:gd name="connsiteX0" fmla="*/ 149850 w 426855"/>
                <a:gd name="connsiteY0" fmla="*/ 546425 h 623828"/>
                <a:gd name="connsiteX1" fmla="*/ 209667 w 426855"/>
                <a:gd name="connsiteY1" fmla="*/ 590336 h 623828"/>
                <a:gd name="connsiteX2" fmla="*/ 285391 w 426855"/>
                <a:gd name="connsiteY2" fmla="*/ 622244 h 623828"/>
                <a:gd name="connsiteX3" fmla="*/ 393024 w 426855"/>
                <a:gd name="connsiteY3" fmla="*/ 584335 h 623828"/>
                <a:gd name="connsiteX4" fmla="*/ 420932 w 426855"/>
                <a:gd name="connsiteY4" fmla="*/ 446699 h 623828"/>
                <a:gd name="connsiteX5" fmla="*/ 420932 w 426855"/>
                <a:gd name="connsiteY5" fmla="*/ 227243 h 623828"/>
                <a:gd name="connsiteX6" fmla="*/ 341208 w 426855"/>
                <a:gd name="connsiteY6" fmla="*/ 59698 h 623828"/>
                <a:gd name="connsiteX7" fmla="*/ 273390 w 426855"/>
                <a:gd name="connsiteY7" fmla="*/ 11787 h 623828"/>
                <a:gd name="connsiteX8" fmla="*/ 4213 w 426855"/>
                <a:gd name="connsiteY8" fmla="*/ 229243 h 623828"/>
                <a:gd name="connsiteX9" fmla="*/ 58029 w 426855"/>
                <a:gd name="connsiteY9" fmla="*/ 458605 h 623828"/>
                <a:gd name="connsiteX10" fmla="*/ 149850 w 426855"/>
                <a:gd name="connsiteY10" fmla="*/ 546425 h 62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5" h="623828">
                  <a:moveTo>
                    <a:pt x="149850" y="546425"/>
                  </a:moveTo>
                  <a:cubicBezTo>
                    <a:pt x="169186" y="561856"/>
                    <a:pt x="188807" y="577001"/>
                    <a:pt x="209667" y="590336"/>
                  </a:cubicBezTo>
                  <a:cubicBezTo>
                    <a:pt x="233004" y="605290"/>
                    <a:pt x="258054" y="617958"/>
                    <a:pt x="285391" y="622244"/>
                  </a:cubicBezTo>
                  <a:cubicBezTo>
                    <a:pt x="325777" y="628531"/>
                    <a:pt x="367687" y="616148"/>
                    <a:pt x="393024" y="584335"/>
                  </a:cubicBezTo>
                  <a:cubicBezTo>
                    <a:pt x="422932" y="546902"/>
                    <a:pt x="419884" y="495467"/>
                    <a:pt x="420932" y="446699"/>
                  </a:cubicBezTo>
                  <a:cubicBezTo>
                    <a:pt x="422551" y="373166"/>
                    <a:pt x="433409" y="299537"/>
                    <a:pt x="420932" y="227243"/>
                  </a:cubicBezTo>
                  <a:cubicBezTo>
                    <a:pt x="410168" y="165140"/>
                    <a:pt x="384165" y="105704"/>
                    <a:pt x="341208" y="59698"/>
                  </a:cubicBezTo>
                  <a:cubicBezTo>
                    <a:pt x="322062" y="39219"/>
                    <a:pt x="299488" y="22265"/>
                    <a:pt x="273390" y="11787"/>
                  </a:cubicBezTo>
                  <a:cubicBezTo>
                    <a:pt x="145278" y="-39743"/>
                    <a:pt x="27549" y="85892"/>
                    <a:pt x="4213" y="229243"/>
                  </a:cubicBezTo>
                  <a:cubicBezTo>
                    <a:pt x="-8932" y="310205"/>
                    <a:pt x="8594" y="393359"/>
                    <a:pt x="58029" y="458605"/>
                  </a:cubicBezTo>
                  <a:cubicBezTo>
                    <a:pt x="83747" y="492514"/>
                    <a:pt x="116608" y="519946"/>
                    <a:pt x="149850" y="546425"/>
                  </a:cubicBezTo>
                  <a:close/>
                </a:path>
              </a:pathLst>
            </a:custGeom>
            <a:noFill/>
            <a:ln w="12700" cap="rnd">
              <a:solidFill>
                <a:schemeClr val="bg2">
                  <a:alpha val="24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5" name="Bottom Right">
            <a:extLst>
              <a:ext uri="{FF2B5EF4-FFF2-40B4-BE49-F238E27FC236}">
                <a16:creationId xmlns:a16="http://schemas.microsoft.com/office/drawing/2014/main" id="{D77BF9F5-CA63-42A6-AC93-C2BDF4727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66" name="Graphic 157">
              <a:extLst>
                <a:ext uri="{FF2B5EF4-FFF2-40B4-BE49-F238E27FC236}">
                  <a16:creationId xmlns:a16="http://schemas.microsoft.com/office/drawing/2014/main" id="{C22D3699-92E0-4110-BE54-403EAAA4812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68" name="Freeform: Shape 67">
                <a:extLst>
                  <a:ext uri="{FF2B5EF4-FFF2-40B4-BE49-F238E27FC236}">
                    <a16:creationId xmlns:a16="http://schemas.microsoft.com/office/drawing/2014/main" id="{825D3809-6A64-4183-9441-73C86E340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9" name="Freeform: Shape 68">
                <a:extLst>
                  <a:ext uri="{FF2B5EF4-FFF2-40B4-BE49-F238E27FC236}">
                    <a16:creationId xmlns:a16="http://schemas.microsoft.com/office/drawing/2014/main" id="{90860AFF-1118-48A2-80D7-49ACC1BBE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0" name="Freeform: Shape 69">
                <a:extLst>
                  <a:ext uri="{FF2B5EF4-FFF2-40B4-BE49-F238E27FC236}">
                    <a16:creationId xmlns:a16="http://schemas.microsoft.com/office/drawing/2014/main" id="{4D71319B-713A-4047-B185-F7DDC442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1" name="Freeform: Shape 70">
                <a:extLst>
                  <a:ext uri="{FF2B5EF4-FFF2-40B4-BE49-F238E27FC236}">
                    <a16:creationId xmlns:a16="http://schemas.microsoft.com/office/drawing/2014/main" id="{7C66AF50-C9BC-4B16-9CE0-B0D49B8FF9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2" name="Freeform: Shape 71">
                <a:extLst>
                  <a:ext uri="{FF2B5EF4-FFF2-40B4-BE49-F238E27FC236}">
                    <a16:creationId xmlns:a16="http://schemas.microsoft.com/office/drawing/2014/main" id="{51516E0C-2F47-4B95-8D54-336B5CEDB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F495B569-90F7-429A-9E93-88A1B17926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7DD4E57A-FF24-4B18-B1C4-E81FE8F070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67" name="Freeform: Shape 66">
              <a:extLst>
                <a:ext uri="{FF2B5EF4-FFF2-40B4-BE49-F238E27FC236}">
                  <a16:creationId xmlns:a16="http://schemas.microsoft.com/office/drawing/2014/main" id="{B9587FA4-87B9-445D-ABE2-BAF734591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2" name="Başlık 1">
            <a:extLst>
              <a:ext uri="{FF2B5EF4-FFF2-40B4-BE49-F238E27FC236}">
                <a16:creationId xmlns:a16="http://schemas.microsoft.com/office/drawing/2014/main" id="{B7906DB2-63C8-41AC-0CFE-E2F6549541A8}"/>
              </a:ext>
            </a:extLst>
          </p:cNvPr>
          <p:cNvSpPr>
            <a:spLocks noGrp="1"/>
          </p:cNvSpPr>
          <p:nvPr>
            <p:ph type="ctrTitle"/>
          </p:nvPr>
        </p:nvSpPr>
        <p:spPr>
          <a:xfrm>
            <a:off x="5001841" y="726641"/>
            <a:ext cx="5998193" cy="3187427"/>
          </a:xfrm>
        </p:spPr>
        <p:txBody>
          <a:bodyPr>
            <a:normAutofit/>
          </a:bodyPr>
          <a:lstStyle/>
          <a:p>
            <a:pPr algn="r"/>
            <a:r>
              <a:rPr lang="tr-TR" sz="5400" dirty="0">
                <a:solidFill>
                  <a:srgbClr val="FFFFFF"/>
                </a:solidFill>
              </a:rPr>
              <a:t>SETTING / EXPOSITION</a:t>
            </a:r>
          </a:p>
        </p:txBody>
      </p:sp>
      <p:grpSp>
        <p:nvGrpSpPr>
          <p:cNvPr id="76" name="Cross">
            <a:extLst>
              <a:ext uri="{FF2B5EF4-FFF2-40B4-BE49-F238E27FC236}">
                <a16:creationId xmlns:a16="http://schemas.microsoft.com/office/drawing/2014/main" id="{94D09F36-C387-49FA-9BEA-D0427CE84C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17877" y="4001584"/>
            <a:ext cx="118872" cy="118872"/>
            <a:chOff x="1175347" y="3733800"/>
            <a:chExt cx="118872" cy="118872"/>
          </a:xfrm>
        </p:grpSpPr>
        <p:cxnSp>
          <p:nvCxnSpPr>
            <p:cNvPr id="77" name="Straight Connector 76">
              <a:extLst>
                <a:ext uri="{FF2B5EF4-FFF2-40B4-BE49-F238E27FC236}">
                  <a16:creationId xmlns:a16="http://schemas.microsoft.com/office/drawing/2014/main" id="{F4892719-E852-41F7-8526-E42BBE1EB1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78" name="Straight Connector 77">
              <a:extLst>
                <a:ext uri="{FF2B5EF4-FFF2-40B4-BE49-F238E27FC236}">
                  <a16:creationId xmlns:a16="http://schemas.microsoft.com/office/drawing/2014/main" id="{88EA6DD1-E3D2-4B98-85DC-1F975A09FF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19780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E9CB08-C169-3B99-1418-3BB27545530F}"/>
              </a:ext>
            </a:extLst>
          </p:cNvPr>
          <p:cNvSpPr>
            <a:spLocks noGrp="1"/>
          </p:cNvSpPr>
          <p:nvPr>
            <p:ph type="title"/>
          </p:nvPr>
        </p:nvSpPr>
        <p:spPr>
          <a:xfrm>
            <a:off x="481864" y="1138265"/>
            <a:ext cx="5234538" cy="1401183"/>
          </a:xfrm>
        </p:spPr>
        <p:txBody>
          <a:bodyPr anchor="t">
            <a:normAutofit fontScale="90000"/>
          </a:bodyPr>
          <a:lstStyle/>
          <a:p>
            <a:r>
              <a:rPr lang="tr-TR" sz="3600" b="1" dirty="0"/>
              <a:t>Exposition</a:t>
            </a:r>
            <a:br>
              <a:rPr lang="tr-TR" sz="6600" b="1" dirty="0"/>
            </a:br>
            <a:r>
              <a:rPr lang="tr-TR" sz="1600" b="1" dirty="0"/>
              <a:t>________________________________________________</a:t>
            </a:r>
            <a:br>
              <a:rPr lang="tr-TR" sz="1600" b="1" dirty="0"/>
            </a:br>
            <a:br>
              <a:rPr lang="tr-TR" sz="1800" b="1" dirty="0"/>
            </a:br>
            <a:r>
              <a:rPr lang="tr-TR" sz="2700" b="1" dirty="0"/>
              <a:t>«A Sound of </a:t>
            </a:r>
            <a:r>
              <a:rPr lang="tr-TR" sz="2700" b="1" dirty="0" err="1"/>
              <a:t>Thunder</a:t>
            </a:r>
            <a:r>
              <a:rPr lang="tr-TR" sz="2700" b="1" dirty="0"/>
              <a:t>» </a:t>
            </a:r>
            <a:r>
              <a:rPr lang="tr-TR" sz="2700" b="1" dirty="0" err="1"/>
              <a:t>by</a:t>
            </a:r>
            <a:r>
              <a:rPr lang="tr-TR" sz="2700" b="1" dirty="0"/>
              <a:t> Ray Bradbury</a:t>
            </a:r>
            <a:endParaRPr lang="tr-TR" sz="3200" b="1" dirty="0"/>
          </a:p>
        </p:txBody>
      </p:sp>
      <p:cxnSp>
        <p:nvCxnSpPr>
          <p:cNvPr id="24" name="Straight Connector 1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8361C02B-2EB9-2CE5-9B76-C2475D0C8BAC}"/>
              </a:ext>
            </a:extLst>
          </p:cNvPr>
          <p:cNvSpPr>
            <a:spLocks noGrp="1"/>
          </p:cNvSpPr>
          <p:nvPr>
            <p:ph idx="1"/>
          </p:nvPr>
        </p:nvSpPr>
        <p:spPr>
          <a:xfrm>
            <a:off x="532933" y="2551176"/>
            <a:ext cx="4880111" cy="3602935"/>
          </a:xfrm>
        </p:spPr>
        <p:txBody>
          <a:bodyPr>
            <a:normAutofit/>
          </a:bodyPr>
          <a:lstStyle/>
          <a:p>
            <a:pPr marL="0" indent="0">
              <a:spcBef>
                <a:spcPts val="0"/>
              </a:spcBef>
              <a:spcAft>
                <a:spcPts val="600"/>
              </a:spcAft>
              <a:buNone/>
            </a:pPr>
            <a:r>
              <a:rPr lang="en-US" sz="2000" dirty="0"/>
              <a:t>The sign on the wall seemed to quaver under a film of sliding warm water. Eckels felt his eyelids blink over his stare, and the sign burned in this momentary darkness: </a:t>
            </a:r>
            <a:endParaRPr lang="tr-TR" sz="2000" dirty="0"/>
          </a:p>
          <a:p>
            <a:pPr marL="0" indent="0">
              <a:spcBef>
                <a:spcPts val="0"/>
              </a:spcBef>
              <a:spcAft>
                <a:spcPts val="600"/>
              </a:spcAft>
              <a:buNone/>
            </a:pPr>
            <a:r>
              <a:rPr lang="en-US" sz="2000" dirty="0"/>
              <a:t>TIME SAFARI, INC. </a:t>
            </a:r>
            <a:endParaRPr lang="tr-TR" sz="2000" dirty="0"/>
          </a:p>
          <a:p>
            <a:pPr marL="0" indent="0">
              <a:spcBef>
                <a:spcPts val="0"/>
              </a:spcBef>
              <a:spcAft>
                <a:spcPts val="600"/>
              </a:spcAft>
              <a:buNone/>
            </a:pPr>
            <a:r>
              <a:rPr lang="en-US" sz="2000" dirty="0"/>
              <a:t>SAFARIS TO ANY YEAR IN THE PAST. </a:t>
            </a:r>
            <a:endParaRPr lang="tr-TR" sz="2000" dirty="0"/>
          </a:p>
          <a:p>
            <a:pPr marL="0" indent="0">
              <a:spcBef>
                <a:spcPts val="0"/>
              </a:spcBef>
              <a:spcAft>
                <a:spcPts val="600"/>
              </a:spcAft>
              <a:buNone/>
            </a:pPr>
            <a:r>
              <a:rPr lang="en-US" sz="2000" dirty="0"/>
              <a:t>YOU NAME THE ANIMAL. </a:t>
            </a:r>
            <a:endParaRPr lang="tr-TR" sz="2000" dirty="0"/>
          </a:p>
          <a:p>
            <a:pPr marL="0" indent="0">
              <a:spcBef>
                <a:spcPts val="0"/>
              </a:spcBef>
              <a:spcAft>
                <a:spcPts val="600"/>
              </a:spcAft>
              <a:buNone/>
            </a:pPr>
            <a:r>
              <a:rPr lang="en-US" sz="2000" dirty="0"/>
              <a:t>WE TAKE YOU THERE. </a:t>
            </a:r>
            <a:endParaRPr lang="tr-TR" sz="2000" dirty="0"/>
          </a:p>
          <a:p>
            <a:pPr marL="0" indent="0">
              <a:spcBef>
                <a:spcPts val="0"/>
              </a:spcBef>
              <a:spcAft>
                <a:spcPts val="600"/>
              </a:spcAft>
              <a:buNone/>
            </a:pPr>
            <a:r>
              <a:rPr lang="en-US" sz="2000" dirty="0"/>
              <a:t>YOU SHOOT IT. </a:t>
            </a:r>
            <a:endParaRPr lang="tr-TR" sz="2000" dirty="0"/>
          </a:p>
        </p:txBody>
      </p:sp>
      <p:pic>
        <p:nvPicPr>
          <p:cNvPr id="5" name="Picture 4" descr="Shadows of bull fighting a bear">
            <a:extLst>
              <a:ext uri="{FF2B5EF4-FFF2-40B4-BE49-F238E27FC236}">
                <a16:creationId xmlns:a16="http://schemas.microsoft.com/office/drawing/2014/main" id="{B7CD56C1-A345-C856-4200-531AB2FEB7F0}"/>
              </a:ext>
            </a:extLst>
          </p:cNvPr>
          <p:cNvPicPr>
            <a:picLocks noChangeAspect="1"/>
          </p:cNvPicPr>
          <p:nvPr/>
        </p:nvPicPr>
        <p:blipFill rotWithShape="1">
          <a:blip r:embed="rId2"/>
          <a:srcRect l="18911" r="13717" b="-1"/>
          <a:stretch/>
        </p:blipFill>
        <p:spPr>
          <a:xfrm>
            <a:off x="6096000" y="838013"/>
            <a:ext cx="5234538" cy="5186267"/>
          </a:xfrm>
          <a:prstGeom prst="rect">
            <a:avLst/>
          </a:prstGeom>
        </p:spPr>
      </p:pic>
    </p:spTree>
    <p:extLst>
      <p:ext uri="{BB962C8B-B14F-4D97-AF65-F5344CB8AC3E}">
        <p14:creationId xmlns:p14="http://schemas.microsoft.com/office/powerpoint/2010/main" val="1625638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5ED5B30C-F749-0997-8993-F3D5B1D80D69}"/>
              </a:ext>
            </a:extLst>
          </p:cNvPr>
          <p:cNvSpPr>
            <a:spLocks noGrp="1"/>
          </p:cNvSpPr>
          <p:nvPr>
            <p:ph type="title"/>
          </p:nvPr>
        </p:nvSpPr>
        <p:spPr>
          <a:xfrm>
            <a:off x="391785" y="678789"/>
            <a:ext cx="6074228" cy="970498"/>
          </a:xfrm>
        </p:spPr>
        <p:txBody>
          <a:bodyPr anchor="ctr">
            <a:normAutofit fontScale="90000"/>
          </a:bodyPr>
          <a:lstStyle/>
          <a:p>
            <a:pPr>
              <a:lnSpc>
                <a:spcPct val="100000"/>
              </a:lnSpc>
            </a:pPr>
            <a:r>
              <a:rPr lang="tr-TR" b="1" dirty="0"/>
              <a:t>Exposition</a:t>
            </a:r>
            <a:br>
              <a:rPr lang="tr-TR" sz="3600" b="1" dirty="0"/>
            </a:br>
            <a:r>
              <a:rPr lang="tr-TR" sz="1300" b="1" dirty="0"/>
              <a:t>___________________________________________</a:t>
            </a:r>
            <a:br>
              <a:rPr lang="tr-TR" sz="2000" b="1" dirty="0"/>
            </a:br>
            <a:br>
              <a:rPr lang="tr-TR" sz="2000" b="1" dirty="0"/>
            </a:br>
            <a:r>
              <a:rPr lang="tr-TR" sz="2800" b="1" dirty="0"/>
              <a:t>«</a:t>
            </a:r>
            <a:r>
              <a:rPr lang="en-US" sz="2800" b="1" dirty="0"/>
              <a:t>The Machine Stops</a:t>
            </a:r>
            <a:r>
              <a:rPr lang="tr-TR" sz="2800" b="1" dirty="0"/>
              <a:t>»</a:t>
            </a:r>
            <a:r>
              <a:rPr lang="en-US" sz="2800" b="1" dirty="0"/>
              <a:t> </a:t>
            </a:r>
            <a:r>
              <a:rPr lang="tr-TR" sz="2800" b="1" dirty="0"/>
              <a:t>(1909) </a:t>
            </a:r>
            <a:r>
              <a:rPr lang="en-US" sz="2800" b="1" dirty="0"/>
              <a:t>by E. M. Forster</a:t>
            </a:r>
            <a:endParaRPr lang="tr-TR" sz="2800" b="1" dirty="0"/>
          </a:p>
        </p:txBody>
      </p:sp>
      <p:sp>
        <p:nvSpPr>
          <p:cNvPr id="3" name="İçerik Yer Tutucusu 2">
            <a:extLst>
              <a:ext uri="{FF2B5EF4-FFF2-40B4-BE49-F238E27FC236}">
                <a16:creationId xmlns:a16="http://schemas.microsoft.com/office/drawing/2014/main" id="{FA286A1F-C40C-2C5C-D4F3-8F075ED0C874}"/>
              </a:ext>
            </a:extLst>
          </p:cNvPr>
          <p:cNvSpPr>
            <a:spLocks noGrp="1"/>
          </p:cNvSpPr>
          <p:nvPr>
            <p:ph idx="1"/>
          </p:nvPr>
        </p:nvSpPr>
        <p:spPr>
          <a:xfrm>
            <a:off x="339634" y="2002705"/>
            <a:ext cx="6185263" cy="4535256"/>
          </a:xfrm>
        </p:spPr>
        <p:txBody>
          <a:bodyPr anchor="ctr">
            <a:normAutofit/>
          </a:bodyPr>
          <a:lstStyle/>
          <a:p>
            <a:pPr marL="0" indent="0">
              <a:buNone/>
            </a:pPr>
            <a:r>
              <a:rPr lang="en-US" sz="2000" b="1" dirty="0"/>
              <a:t>The Air-Ship </a:t>
            </a:r>
            <a:endParaRPr lang="tr-TR" sz="2000" b="1" dirty="0"/>
          </a:p>
          <a:p>
            <a:pPr marL="0" indent="0">
              <a:buNone/>
            </a:pPr>
            <a:r>
              <a:rPr lang="en-US" sz="2000" dirty="0"/>
              <a:t>Imagine, if you can, a small room, hexagonal in shape, like the cell of a bee. It is lighted neither by window nor by lamp, yet it is filled with a soft radiance. There are no apertures for ventilation, yet the air is fresh. There are no musical instruments, and yet, at the moment that my meditation opens, this room is throbbing with melodious sounds. An armchair is in the </a:t>
            </a:r>
            <a:r>
              <a:rPr lang="en-US" sz="2000" dirty="0" err="1"/>
              <a:t>centre</a:t>
            </a:r>
            <a:r>
              <a:rPr lang="en-US" sz="2000" dirty="0"/>
              <a:t>, by its side a reading-desk — that is all the furniture. And in the armchair there sits a swaddled lump of flesh — a woman, about five feet high, with a face as white as a fungus. It is to her that the little room belongs.</a:t>
            </a:r>
            <a:endParaRPr lang="tr-TR" sz="2000" dirty="0"/>
          </a:p>
        </p:txBody>
      </p:sp>
      <p:pic>
        <p:nvPicPr>
          <p:cNvPr id="5" name="Picture 4" descr="Woman peeking out a window">
            <a:extLst>
              <a:ext uri="{FF2B5EF4-FFF2-40B4-BE49-F238E27FC236}">
                <a16:creationId xmlns:a16="http://schemas.microsoft.com/office/drawing/2014/main" id="{CB1ECB81-28BF-158F-51DB-D6667259185D}"/>
              </a:ext>
            </a:extLst>
          </p:cNvPr>
          <p:cNvPicPr>
            <a:picLocks noChangeAspect="1"/>
          </p:cNvPicPr>
          <p:nvPr/>
        </p:nvPicPr>
        <p:blipFill rotWithShape="1">
          <a:blip r:embed="rId2"/>
          <a:srcRect l="36559" r="11604"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07344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0120F027-FA69-3E26-CFB4-13F11C293874}"/>
              </a:ext>
            </a:extLst>
          </p:cNvPr>
          <p:cNvSpPr>
            <a:spLocks noGrp="1"/>
          </p:cNvSpPr>
          <p:nvPr>
            <p:ph type="title"/>
          </p:nvPr>
        </p:nvSpPr>
        <p:spPr>
          <a:xfrm>
            <a:off x="504883" y="365125"/>
            <a:ext cx="5584634" cy="1807305"/>
          </a:xfrm>
        </p:spPr>
        <p:txBody>
          <a:bodyPr>
            <a:normAutofit fontScale="90000"/>
          </a:bodyPr>
          <a:lstStyle/>
          <a:p>
            <a:pPr>
              <a:lnSpc>
                <a:spcPct val="100000"/>
              </a:lnSpc>
            </a:pPr>
            <a:r>
              <a:rPr lang="tr-TR" b="1" dirty="0"/>
              <a:t>Exposition</a:t>
            </a:r>
            <a:br>
              <a:rPr lang="tr-TR" b="1" i="1" dirty="0"/>
            </a:br>
            <a:r>
              <a:rPr lang="tr-TR" sz="2000" b="1" i="1" dirty="0"/>
              <a:t>__________________________________</a:t>
            </a:r>
            <a:br>
              <a:rPr lang="tr-TR" b="1" i="1" dirty="0"/>
            </a:br>
            <a:br>
              <a:rPr lang="tr-TR" sz="800" b="1" i="1" dirty="0"/>
            </a:br>
            <a:r>
              <a:rPr lang="tr-TR" sz="2800" b="1" i="1" dirty="0" err="1"/>
              <a:t>Brave</a:t>
            </a:r>
            <a:r>
              <a:rPr lang="tr-TR" sz="2800" b="1" i="1" dirty="0"/>
              <a:t> New World </a:t>
            </a:r>
            <a:r>
              <a:rPr lang="tr-TR" sz="2800" b="1" dirty="0"/>
              <a:t>(1932) </a:t>
            </a:r>
            <a:r>
              <a:rPr lang="tr-TR" sz="2800" b="1" dirty="0" err="1"/>
              <a:t>by</a:t>
            </a:r>
            <a:r>
              <a:rPr lang="tr-TR" sz="2800" b="1" dirty="0"/>
              <a:t> </a:t>
            </a:r>
            <a:r>
              <a:rPr lang="tr-TR" sz="2800" b="1" dirty="0" err="1"/>
              <a:t>Aldous</a:t>
            </a:r>
            <a:r>
              <a:rPr lang="tr-TR" sz="2800" b="1" dirty="0"/>
              <a:t> Huxley</a:t>
            </a:r>
            <a:endParaRPr lang="tr-TR" b="1" dirty="0"/>
          </a:p>
        </p:txBody>
      </p:sp>
      <p:sp>
        <p:nvSpPr>
          <p:cNvPr id="3" name="İçerik Yer Tutucusu 2">
            <a:extLst>
              <a:ext uri="{FF2B5EF4-FFF2-40B4-BE49-F238E27FC236}">
                <a16:creationId xmlns:a16="http://schemas.microsoft.com/office/drawing/2014/main" id="{3D82762B-DE8D-96EB-C53E-AAB5240BA2E4}"/>
              </a:ext>
            </a:extLst>
          </p:cNvPr>
          <p:cNvSpPr>
            <a:spLocks noGrp="1"/>
          </p:cNvSpPr>
          <p:nvPr>
            <p:ph idx="1"/>
          </p:nvPr>
        </p:nvSpPr>
        <p:spPr>
          <a:xfrm>
            <a:off x="448785" y="2333297"/>
            <a:ext cx="5828599" cy="3843666"/>
          </a:xfrm>
        </p:spPr>
        <p:txBody>
          <a:bodyPr>
            <a:normAutofit fontScale="92500" lnSpcReduction="10000"/>
          </a:bodyPr>
          <a:lstStyle/>
          <a:p>
            <a:pPr marL="0" indent="0">
              <a:buNone/>
            </a:pPr>
            <a:r>
              <a:rPr lang="en-US" sz="1800" dirty="0"/>
              <a:t>A SQUAT grey building of only thirty-four stories. Over the main entrance the words, CENTRAL LONDON HATCHERY AND CONDITIONING CENTRE, and, in a shield, the World State's motto, COMMUNITY, IDENTITY, STABILITY.</a:t>
            </a:r>
          </a:p>
          <a:p>
            <a:pPr marL="0" indent="0">
              <a:buNone/>
            </a:pPr>
            <a:r>
              <a:rPr lang="en-US" sz="1800" dirty="0"/>
              <a:t>The enormous room on the ground floor faced towards the north. Cold for all the summer beyond the panes, for all the tropical heat of the room itself, a harsh thin light glared through the windows, hungrily seeking some draped lay figure, some pallid shape of academic goose-flesh, but finding only the glass and nickel and bleakly shining porcelain of a laboratory. Wintriness responded to wintriness. The overalls of the workers were white, their hands gloved with a pale corpse-</a:t>
            </a:r>
            <a:r>
              <a:rPr lang="en-US" sz="1800" dirty="0" err="1"/>
              <a:t>coloured</a:t>
            </a:r>
            <a:r>
              <a:rPr lang="en-US" sz="1800" dirty="0"/>
              <a:t> rubber. The light was frozen, dead, a ghost. Only from the yellow barrels of the microscopes did it borrow a certain rich and living substance, lying along the polished tubes like butter, streak after luscious streak in long recession down the work tables.</a:t>
            </a:r>
            <a:endParaRPr lang="tr-TR" sz="1800" dirty="0"/>
          </a:p>
        </p:txBody>
      </p:sp>
      <p:pic>
        <p:nvPicPr>
          <p:cNvPr id="5" name="Picture 4" descr="Interior of dark warehouse">
            <a:extLst>
              <a:ext uri="{FF2B5EF4-FFF2-40B4-BE49-F238E27FC236}">
                <a16:creationId xmlns:a16="http://schemas.microsoft.com/office/drawing/2014/main" id="{1FEFEB6C-0695-A5E8-D050-017D430C0FB9}"/>
              </a:ext>
            </a:extLst>
          </p:cNvPr>
          <p:cNvPicPr>
            <a:picLocks noChangeAspect="1"/>
          </p:cNvPicPr>
          <p:nvPr/>
        </p:nvPicPr>
        <p:blipFill rotWithShape="1">
          <a:blip r:embed="rId2"/>
          <a:srcRect l="29522" r="2157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95191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9EBE4E-5983-B393-1D5E-731351065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pic>
        <p:nvPicPr>
          <p:cNvPr id="26" name="Picture 2" descr="A group of yellow figures and a red figure on the other side">
            <a:extLst>
              <a:ext uri="{FF2B5EF4-FFF2-40B4-BE49-F238E27FC236}">
                <a16:creationId xmlns:a16="http://schemas.microsoft.com/office/drawing/2014/main" id="{6C868BE5-C33A-A147-861A-566CC47CF26B}"/>
              </a:ext>
            </a:extLst>
          </p:cNvPr>
          <p:cNvPicPr>
            <a:picLocks noChangeAspect="1"/>
          </p:cNvPicPr>
          <p:nvPr/>
        </p:nvPicPr>
        <p:blipFill rotWithShape="1">
          <a:blip r:embed="rId2"/>
          <a:srcRect t="15730"/>
          <a:stretch/>
        </p:blipFill>
        <p:spPr>
          <a:xfrm>
            <a:off x="20" y="10"/>
            <a:ext cx="12191979" cy="6857989"/>
          </a:xfrm>
          <a:prstGeom prst="rect">
            <a:avLst/>
          </a:prstGeom>
        </p:spPr>
      </p:pic>
      <p:sp>
        <p:nvSpPr>
          <p:cNvPr id="10" name="Freeform: Shape 9">
            <a:extLst>
              <a:ext uri="{FF2B5EF4-FFF2-40B4-BE49-F238E27FC236}">
                <a16:creationId xmlns:a16="http://schemas.microsoft.com/office/drawing/2014/main" id="{2CEF5482-568A-9463-C672-BC6D644DF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40000" flipV="1">
            <a:off x="-39511" y="-72076"/>
            <a:ext cx="8582352" cy="4875036"/>
          </a:xfrm>
          <a:custGeom>
            <a:avLst/>
            <a:gdLst>
              <a:gd name="connsiteX0" fmla="*/ 1259133 w 8582352"/>
              <a:gd name="connsiteY0" fmla="*/ 1707 h 4875036"/>
              <a:gd name="connsiteX1" fmla="*/ 29139 w 8582352"/>
              <a:gd name="connsiteY1" fmla="*/ 317762 h 4875036"/>
              <a:gd name="connsiteX2" fmla="*/ 0 w 8582352"/>
              <a:gd name="connsiteY2" fmla="*/ 333585 h 4875036"/>
              <a:gd name="connsiteX3" fmla="*/ 79271 w 8582352"/>
              <a:gd name="connsiteY3" fmla="*/ 4875036 h 4875036"/>
              <a:gd name="connsiteX4" fmla="*/ 8582352 w 8582352"/>
              <a:gd name="connsiteY4" fmla="*/ 4726614 h 4875036"/>
              <a:gd name="connsiteX5" fmla="*/ 3064323 w 8582352"/>
              <a:gd name="connsiteY5" fmla="*/ 550287 h 4875036"/>
              <a:gd name="connsiteX6" fmla="*/ 3002736 w 8582352"/>
              <a:gd name="connsiteY6" fmla="*/ 506058 h 4875036"/>
              <a:gd name="connsiteX7" fmla="*/ 1429589 w 8582352"/>
              <a:gd name="connsiteY7" fmla="*/ 840 h 4875036"/>
              <a:gd name="connsiteX8" fmla="*/ 1259133 w 8582352"/>
              <a:gd name="connsiteY8" fmla="*/ 1707 h 487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352" h="4875036">
                <a:moveTo>
                  <a:pt x="1259133" y="1707"/>
                </a:moveTo>
                <a:cubicBezTo>
                  <a:pt x="833461" y="16212"/>
                  <a:pt x="412733" y="123046"/>
                  <a:pt x="29139" y="317762"/>
                </a:cubicBezTo>
                <a:lnTo>
                  <a:pt x="0" y="333585"/>
                </a:lnTo>
                <a:lnTo>
                  <a:pt x="79271" y="4875036"/>
                </a:lnTo>
                <a:lnTo>
                  <a:pt x="8582352" y="4726614"/>
                </a:lnTo>
                <a:lnTo>
                  <a:pt x="3064323" y="550287"/>
                </a:lnTo>
                <a:lnTo>
                  <a:pt x="3002736" y="506058"/>
                </a:lnTo>
                <a:cubicBezTo>
                  <a:pt x="2522288" y="179187"/>
                  <a:pt x="1975404" y="13891"/>
                  <a:pt x="1429589" y="840"/>
                </a:cubicBezTo>
                <a:cubicBezTo>
                  <a:pt x="1372734" y="-519"/>
                  <a:pt x="1315889" y="-227"/>
                  <a:pt x="1259133" y="1707"/>
                </a:cubicBezTo>
                <a:close/>
              </a:path>
            </a:pathLst>
          </a:custGeom>
          <a:gradFill>
            <a:gsLst>
              <a:gs pos="22000">
                <a:schemeClr val="bg2">
                  <a:alpha val="80000"/>
                </a:schemeClr>
              </a:gs>
              <a:gs pos="100000">
                <a:schemeClr val="accent1">
                  <a:lumMod val="60000"/>
                  <a:lumOff val="40000"/>
                  <a:alpha val="86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2" name="Başlık 1">
            <a:extLst>
              <a:ext uri="{FF2B5EF4-FFF2-40B4-BE49-F238E27FC236}">
                <a16:creationId xmlns:a16="http://schemas.microsoft.com/office/drawing/2014/main" id="{9C4E2A73-68F0-38E6-7DD5-E46137C65A66}"/>
              </a:ext>
            </a:extLst>
          </p:cNvPr>
          <p:cNvSpPr>
            <a:spLocks noGrp="1"/>
          </p:cNvSpPr>
          <p:nvPr>
            <p:ph type="ctrTitle"/>
          </p:nvPr>
        </p:nvSpPr>
        <p:spPr>
          <a:xfrm>
            <a:off x="937142" y="691723"/>
            <a:ext cx="4241299" cy="1819658"/>
          </a:xfrm>
        </p:spPr>
        <p:txBody>
          <a:bodyPr>
            <a:normAutofit/>
          </a:bodyPr>
          <a:lstStyle/>
          <a:p>
            <a:r>
              <a:rPr lang="tr-TR" sz="4800" dirty="0"/>
              <a:t>CONFLICT</a:t>
            </a:r>
          </a:p>
        </p:txBody>
      </p:sp>
      <p:sp>
        <p:nvSpPr>
          <p:cNvPr id="27" name="Freeform: Shape 11">
            <a:extLst>
              <a:ext uri="{FF2B5EF4-FFF2-40B4-BE49-F238E27FC236}">
                <a16:creationId xmlns:a16="http://schemas.microsoft.com/office/drawing/2014/main" id="{D38784C3-11AE-0BE2-6339-1A2BDAC7F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740000" flipV="1">
            <a:off x="7888979" y="5014859"/>
            <a:ext cx="4324338" cy="1889417"/>
          </a:xfrm>
          <a:custGeom>
            <a:avLst/>
            <a:gdLst>
              <a:gd name="connsiteX0" fmla="*/ 26412 w 4324338"/>
              <a:gd name="connsiteY0" fmla="*/ 1889417 h 1889417"/>
              <a:gd name="connsiteX1" fmla="*/ 4324338 w 4324338"/>
              <a:gd name="connsiteY1" fmla="*/ 1814397 h 1889417"/>
              <a:gd name="connsiteX2" fmla="*/ 2459858 w 4324338"/>
              <a:gd name="connsiteY2" fmla="*/ 403264 h 1889417"/>
              <a:gd name="connsiteX3" fmla="*/ 2414726 w 4324338"/>
              <a:gd name="connsiteY3" fmla="*/ 370852 h 1889417"/>
              <a:gd name="connsiteX4" fmla="*/ 1261883 w 4324338"/>
              <a:gd name="connsiteY4" fmla="*/ 615 h 1889417"/>
              <a:gd name="connsiteX5" fmla="*/ 70385 w 4324338"/>
              <a:gd name="connsiteY5" fmla="*/ 326182 h 1889417"/>
              <a:gd name="connsiteX6" fmla="*/ 0 w 4324338"/>
              <a:gd name="connsiteY6" fmla="*/ 376291 h 188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4338" h="1889417">
                <a:moveTo>
                  <a:pt x="26412" y="1889417"/>
                </a:moveTo>
                <a:lnTo>
                  <a:pt x="4324338" y="1814397"/>
                </a:lnTo>
                <a:lnTo>
                  <a:pt x="2459858" y="403264"/>
                </a:lnTo>
                <a:lnTo>
                  <a:pt x="2414726" y="370852"/>
                </a:lnTo>
                <a:cubicBezTo>
                  <a:pt x="2062641" y="131313"/>
                  <a:pt x="1661870" y="10180"/>
                  <a:pt x="1261883" y="615"/>
                </a:cubicBezTo>
                <a:cubicBezTo>
                  <a:pt x="845229" y="-9347"/>
                  <a:pt x="429425" y="101751"/>
                  <a:pt x="70385" y="326182"/>
                </a:cubicBezTo>
                <a:lnTo>
                  <a:pt x="0" y="376291"/>
                </a:lnTo>
                <a:close/>
              </a:path>
            </a:pathLst>
          </a:custGeom>
          <a:gradFill>
            <a:gsLst>
              <a:gs pos="27000">
                <a:schemeClr val="bg2">
                  <a:alpha val="80000"/>
                </a:schemeClr>
              </a:gs>
              <a:gs pos="100000">
                <a:schemeClr val="accent1">
                  <a:lumMod val="60000"/>
                  <a:lumOff val="40000"/>
                  <a:alpha val="92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Tree>
    <p:extLst>
      <p:ext uri="{BB962C8B-B14F-4D97-AF65-F5344CB8AC3E}">
        <p14:creationId xmlns:p14="http://schemas.microsoft.com/office/powerpoint/2010/main" val="264468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572493" y="238539"/>
            <a:ext cx="11018520" cy="1434415"/>
          </a:xfrm>
        </p:spPr>
        <p:txBody>
          <a:bodyPr anchor="b">
            <a:normAutofit/>
          </a:bodyPr>
          <a:lstStyle/>
          <a:p>
            <a:r>
              <a:rPr lang="tr-TR" sz="5400"/>
              <a:t>Types of Conflicts</a:t>
            </a:r>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p:cNvSpPr>
            <a:spLocks noGrp="1"/>
          </p:cNvSpPr>
          <p:nvPr>
            <p:ph idx="1"/>
          </p:nvPr>
        </p:nvSpPr>
        <p:spPr>
          <a:xfrm>
            <a:off x="572493" y="2071316"/>
            <a:ext cx="6713552" cy="4119172"/>
          </a:xfrm>
        </p:spPr>
        <p:txBody>
          <a:bodyPr anchor="t">
            <a:normAutofit fontScale="92500" lnSpcReduction="10000"/>
          </a:bodyPr>
          <a:lstStyle/>
          <a:p>
            <a:r>
              <a:rPr lang="en-US" sz="2400" b="1" dirty="0">
                <a:latin typeface="+mj-lt"/>
              </a:rPr>
              <a:t>Man vs. Man </a:t>
            </a:r>
            <a:r>
              <a:rPr lang="en-US" sz="2400" dirty="0">
                <a:latin typeface="+mj-lt"/>
              </a:rPr>
              <a:t>– a conflict between people or animals</a:t>
            </a:r>
          </a:p>
          <a:p>
            <a:r>
              <a:rPr lang="en-US" sz="2400" b="1" dirty="0">
                <a:latin typeface="+mj-lt"/>
              </a:rPr>
              <a:t>Man vs. Himself </a:t>
            </a:r>
            <a:r>
              <a:rPr lang="en-US" sz="2400" dirty="0">
                <a:latin typeface="+mj-lt"/>
              </a:rPr>
              <a:t>– a psychological battle within a character’s own mind</a:t>
            </a:r>
          </a:p>
          <a:p>
            <a:r>
              <a:rPr lang="en-US" sz="2400" b="1" dirty="0">
                <a:latin typeface="+mj-lt"/>
              </a:rPr>
              <a:t>Man vs. Nature </a:t>
            </a:r>
            <a:r>
              <a:rPr lang="en-US" sz="2400" dirty="0">
                <a:latin typeface="+mj-lt"/>
              </a:rPr>
              <a:t>– a struggle against the elements for survival</a:t>
            </a:r>
          </a:p>
          <a:p>
            <a:r>
              <a:rPr lang="en-US" sz="2400" b="1" dirty="0">
                <a:latin typeface="+mj-lt"/>
              </a:rPr>
              <a:t>Man vs. Society </a:t>
            </a:r>
            <a:r>
              <a:rPr lang="en-US" sz="2400" dirty="0">
                <a:latin typeface="+mj-lt"/>
              </a:rPr>
              <a:t>– a fight for justice often against the government</a:t>
            </a:r>
          </a:p>
          <a:p>
            <a:r>
              <a:rPr lang="en-US" sz="2400" b="1" dirty="0">
                <a:latin typeface="+mj-lt"/>
              </a:rPr>
              <a:t>Man vs. The Supernatural </a:t>
            </a:r>
            <a:r>
              <a:rPr lang="en-US" sz="2400" dirty="0">
                <a:latin typeface="+mj-lt"/>
              </a:rPr>
              <a:t>– a battle with a non-physical entity or god-like figure </a:t>
            </a:r>
          </a:p>
          <a:p>
            <a:r>
              <a:rPr lang="en-US" sz="2400" b="1" dirty="0">
                <a:latin typeface="+mj-lt"/>
              </a:rPr>
              <a:t>Man vs. Technology </a:t>
            </a:r>
            <a:r>
              <a:rPr lang="en-US" sz="2400" dirty="0">
                <a:latin typeface="+mj-lt"/>
              </a:rPr>
              <a:t>– a relatively new conflict that explores the ways in which technology may “turn against us”</a:t>
            </a:r>
          </a:p>
          <a:p>
            <a:endParaRPr lang="tr-TR" sz="2000" dirty="0"/>
          </a:p>
        </p:txBody>
      </p:sp>
      <p:pic>
        <p:nvPicPr>
          <p:cNvPr id="15" name="Picture 6" descr="Gymnast performing on rings">
            <a:extLst>
              <a:ext uri="{FF2B5EF4-FFF2-40B4-BE49-F238E27FC236}">
                <a16:creationId xmlns:a16="http://schemas.microsoft.com/office/drawing/2014/main" id="{6BC732D4-2501-03A4-930E-6C6103F09DD0}"/>
              </a:ext>
            </a:extLst>
          </p:cNvPr>
          <p:cNvPicPr>
            <a:picLocks noChangeAspect="1"/>
          </p:cNvPicPr>
          <p:nvPr/>
        </p:nvPicPr>
        <p:blipFill rotWithShape="1">
          <a:blip r:embed="rId2"/>
          <a:srcRect l="30829" r="5675" b="-1"/>
          <a:stretch/>
        </p:blipFill>
        <p:spPr>
          <a:xfrm>
            <a:off x="7675658" y="2093976"/>
            <a:ext cx="3941064" cy="409651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06C2">
            <a:alpha val="78000"/>
          </a:srgbClr>
        </a:solidFill>
        <a:effectLst/>
      </p:bgPr>
    </p:bg>
    <p:spTree>
      <p:nvGrpSpPr>
        <p:cNvPr id="1" name=""/>
        <p:cNvGrpSpPr/>
        <p:nvPr/>
      </p:nvGrpSpPr>
      <p:grpSpPr>
        <a:xfrm>
          <a:off x="0" y="0"/>
          <a:ext cx="0" cy="0"/>
          <a:chOff x="0" y="0"/>
          <a:chExt cx="0" cy="0"/>
        </a:xfrm>
      </p:grpSpPr>
      <p:sp>
        <p:nvSpPr>
          <p:cNvPr id="78" name="Rectangle 52">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79" name="Rectangle 54">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3">
            <a:extLst>
              <a:ext uri="{FF2B5EF4-FFF2-40B4-BE49-F238E27FC236}">
                <a16:creationId xmlns:a16="http://schemas.microsoft.com/office/drawing/2014/main" id="{50EA1AF2-B26A-851D-EEAA-0DA2FC9F27C7}"/>
              </a:ext>
            </a:extLst>
          </p:cNvPr>
          <p:cNvSpPr>
            <a:spLocks noGrp="1"/>
          </p:cNvSpPr>
          <p:nvPr>
            <p:ph type="title"/>
          </p:nvPr>
        </p:nvSpPr>
        <p:spPr>
          <a:xfrm>
            <a:off x="992206" y="1608667"/>
            <a:ext cx="2823275" cy="4501127"/>
          </a:xfrm>
        </p:spPr>
        <p:txBody>
          <a:bodyPr anchor="t">
            <a:normAutofit/>
          </a:bodyPr>
          <a:lstStyle/>
          <a:p>
            <a:pPr algn="r"/>
            <a:r>
              <a:rPr lang="en-US" sz="2800" b="1" kern="0" spc="-109" dirty="0">
                <a:solidFill>
                  <a:srgbClr val="FFFFFF"/>
                </a:solidFill>
                <a:latin typeface="p22-mackinac-pro" pitchFamily="34" charset="0"/>
                <a:ea typeface="p22-mackinac-pro" pitchFamily="34" charset="-122"/>
                <a:cs typeface="p22-mackinac-pro" pitchFamily="34" charset="-120"/>
              </a:rPr>
              <a:t>Why Stories Enhance STEM Learning</a:t>
            </a:r>
            <a:endParaRPr lang="tr-TR" sz="2800" dirty="0">
              <a:solidFill>
                <a:srgbClr val="FFFFFF"/>
              </a:solidFill>
            </a:endParaRPr>
          </a:p>
        </p:txBody>
      </p:sp>
      <p:sp>
        <p:nvSpPr>
          <p:cNvPr id="17" name="İçerik Yer Tutucusu 4">
            <a:extLst>
              <a:ext uri="{FF2B5EF4-FFF2-40B4-BE49-F238E27FC236}">
                <a16:creationId xmlns:a16="http://schemas.microsoft.com/office/drawing/2014/main" id="{5DB58C9A-5E43-D736-E692-7F2ECFA7ED4A}"/>
              </a:ext>
            </a:extLst>
          </p:cNvPr>
          <p:cNvSpPr>
            <a:spLocks noGrp="1"/>
          </p:cNvSpPr>
          <p:nvPr>
            <p:ph sz="half" idx="1"/>
          </p:nvPr>
        </p:nvSpPr>
        <p:spPr>
          <a:xfrm>
            <a:off x="4547698" y="1608667"/>
            <a:ext cx="3421958" cy="4501127"/>
          </a:xfrm>
        </p:spPr>
        <p:txBody>
          <a:bodyPr>
            <a:normAutofit/>
          </a:bodyPr>
          <a:lstStyle/>
          <a:p>
            <a:r>
              <a:rPr lang="tr-TR" sz="1800" b="1" dirty="0" err="1"/>
              <a:t>Contextualisation</a:t>
            </a:r>
            <a:endParaRPr lang="tr-TR" sz="1800" b="1" dirty="0"/>
          </a:p>
          <a:p>
            <a:pPr marL="0" indent="0">
              <a:buNone/>
            </a:pPr>
            <a:r>
              <a:rPr lang="en-US" sz="1800" dirty="0">
                <a:latin typeface="Eudoxus Sans" pitchFamily="34" charset="0"/>
                <a:ea typeface="Eudoxus Sans" pitchFamily="34" charset="-122"/>
                <a:cs typeface="Eudoxus Sans" pitchFamily="34" charset="-120"/>
              </a:rPr>
              <a:t>Stories provide a context for STEM concepts, making them easier to </a:t>
            </a:r>
            <a:r>
              <a:rPr lang="tr-TR" sz="1800" dirty="0" err="1">
                <a:latin typeface="Eudoxus Sans" pitchFamily="34" charset="0"/>
                <a:ea typeface="Eudoxus Sans" pitchFamily="34" charset="-122"/>
                <a:cs typeface="Eudoxus Sans" pitchFamily="34" charset="-120"/>
              </a:rPr>
              <a:t>understand</a:t>
            </a:r>
            <a:r>
              <a:rPr lang="tr-TR" sz="1800" dirty="0">
                <a:latin typeface="Eudoxus Sans" pitchFamily="34" charset="0"/>
                <a:ea typeface="Eudoxus Sans" pitchFamily="34" charset="-122"/>
                <a:cs typeface="Eudoxus Sans" pitchFamily="34" charset="-120"/>
              </a:rPr>
              <a:t> </a:t>
            </a:r>
            <a:r>
              <a:rPr lang="tr-TR" sz="1800" dirty="0" err="1">
                <a:latin typeface="Eudoxus Sans" pitchFamily="34" charset="0"/>
                <a:ea typeface="Eudoxus Sans" pitchFamily="34" charset="-122"/>
                <a:cs typeface="Eudoxus Sans" pitchFamily="34" charset="-120"/>
              </a:rPr>
              <a:t>and</a:t>
            </a:r>
            <a:r>
              <a:rPr lang="tr-TR" sz="1800" dirty="0">
                <a:latin typeface="Eudoxus Sans" pitchFamily="34" charset="0"/>
                <a:ea typeface="Eudoxus Sans" pitchFamily="34" charset="-122"/>
                <a:cs typeface="Eudoxus Sans" pitchFamily="34" charset="-120"/>
              </a:rPr>
              <a:t> </a:t>
            </a:r>
            <a:r>
              <a:rPr lang="en-US" sz="1800" dirty="0">
                <a:latin typeface="Eudoxus Sans" pitchFamily="34" charset="0"/>
                <a:ea typeface="Eudoxus Sans" pitchFamily="34" charset="-122"/>
                <a:cs typeface="Eudoxus Sans" pitchFamily="34" charset="-120"/>
              </a:rPr>
              <a:t>remember.</a:t>
            </a:r>
            <a:endParaRPr lang="tr-TR" sz="1800" dirty="0">
              <a:latin typeface="Eudoxus Sans" pitchFamily="34" charset="0"/>
              <a:ea typeface="Eudoxus Sans" pitchFamily="34" charset="-122"/>
              <a:cs typeface="Eudoxus Sans" pitchFamily="34" charset="-120"/>
            </a:endParaRPr>
          </a:p>
          <a:p>
            <a:pPr marL="457200" lvl="1" indent="0">
              <a:buNone/>
            </a:pPr>
            <a:endParaRPr lang="tr-TR" sz="1800" dirty="0"/>
          </a:p>
          <a:p>
            <a:pPr marL="457200" lvl="1" indent="0">
              <a:buNone/>
            </a:pPr>
            <a:endParaRPr lang="tr-TR" sz="1800" dirty="0"/>
          </a:p>
          <a:p>
            <a:r>
              <a:rPr lang="tr-TR" sz="1800" b="1" dirty="0" err="1"/>
              <a:t>Engagement</a:t>
            </a:r>
            <a:endParaRPr lang="tr-TR" sz="1800" b="1" dirty="0"/>
          </a:p>
          <a:p>
            <a:pPr marL="0" indent="0">
              <a:buNone/>
            </a:pPr>
            <a:r>
              <a:rPr lang="en-US" sz="1800" dirty="0">
                <a:latin typeface="Eudoxus Sans" pitchFamily="34" charset="0"/>
                <a:ea typeface="Eudoxus Sans" pitchFamily="34" charset="-122"/>
                <a:cs typeface="Eudoxus Sans" pitchFamily="34" charset="-120"/>
              </a:rPr>
              <a:t>Stories capture students' attention and can motivate them to explore further into </a:t>
            </a:r>
            <a:r>
              <a:rPr lang="tr-TR" sz="1800" dirty="0">
                <a:latin typeface="Eudoxus Sans" pitchFamily="34" charset="0"/>
                <a:ea typeface="Eudoxus Sans" pitchFamily="34" charset="-122"/>
                <a:cs typeface="Eudoxus Sans" pitchFamily="34" charset="-120"/>
              </a:rPr>
              <a:t>STEM </a:t>
            </a:r>
            <a:r>
              <a:rPr lang="en-US" sz="1800" dirty="0">
                <a:latin typeface="Eudoxus Sans" pitchFamily="34" charset="0"/>
                <a:ea typeface="Eudoxus Sans" pitchFamily="34" charset="-122"/>
                <a:cs typeface="Eudoxus Sans" pitchFamily="34" charset="-120"/>
              </a:rPr>
              <a:t>subjects.</a:t>
            </a:r>
            <a:endParaRPr lang="en-US" sz="1800" dirty="0"/>
          </a:p>
        </p:txBody>
      </p:sp>
      <p:sp>
        <p:nvSpPr>
          <p:cNvPr id="6" name="İçerik Yer Tutucusu 5">
            <a:extLst>
              <a:ext uri="{FF2B5EF4-FFF2-40B4-BE49-F238E27FC236}">
                <a16:creationId xmlns:a16="http://schemas.microsoft.com/office/drawing/2014/main" id="{389A3F35-16AD-66C9-24A6-3C1966E107F6}"/>
              </a:ext>
            </a:extLst>
          </p:cNvPr>
          <p:cNvSpPr>
            <a:spLocks noGrp="1"/>
          </p:cNvSpPr>
          <p:nvPr>
            <p:ph sz="half" idx="2"/>
          </p:nvPr>
        </p:nvSpPr>
        <p:spPr>
          <a:xfrm>
            <a:off x="8289696" y="1608667"/>
            <a:ext cx="3421957" cy="4501127"/>
          </a:xfrm>
        </p:spPr>
        <p:txBody>
          <a:bodyPr>
            <a:noAutofit/>
          </a:bodyPr>
          <a:lstStyle/>
          <a:p>
            <a:r>
              <a:rPr lang="tr-TR" sz="1800" b="1" dirty="0" err="1"/>
              <a:t>Creativity</a:t>
            </a:r>
            <a:endParaRPr lang="tr-TR" sz="1800" b="1" dirty="0"/>
          </a:p>
          <a:p>
            <a:pPr marL="0" indent="0">
              <a:buNone/>
            </a:pPr>
            <a:r>
              <a:rPr lang="en-US" sz="1800" dirty="0">
                <a:latin typeface="Eudoxus Sans" pitchFamily="34" charset="0"/>
                <a:ea typeface="Eudoxus Sans" pitchFamily="34" charset="-122"/>
                <a:cs typeface="Eudoxus Sans" pitchFamily="34" charset="-120"/>
              </a:rPr>
              <a:t>Stories can engage students creatively by encouraging them to harness imagination and critical thinking skills to solve STEM-related challenges.</a:t>
            </a:r>
            <a:endParaRPr lang="tr-TR" sz="1800" dirty="0">
              <a:latin typeface="Eudoxus Sans" pitchFamily="34" charset="0"/>
              <a:ea typeface="Eudoxus Sans" pitchFamily="34" charset="-122"/>
              <a:cs typeface="Eudoxus Sans" pitchFamily="34" charset="-120"/>
            </a:endParaRPr>
          </a:p>
          <a:p>
            <a:pPr marL="457200" lvl="1" indent="0">
              <a:buNone/>
            </a:pPr>
            <a:endParaRPr lang="tr-TR" sz="1800" dirty="0"/>
          </a:p>
          <a:p>
            <a:r>
              <a:rPr lang="tr-TR" sz="1800" b="1" dirty="0" err="1"/>
              <a:t>Inspiration</a:t>
            </a:r>
            <a:endParaRPr lang="tr-TR" sz="1800" b="1" dirty="0"/>
          </a:p>
          <a:p>
            <a:pPr marL="0" indent="0">
              <a:buNone/>
            </a:pPr>
            <a:r>
              <a:rPr lang="en-US" sz="1800" dirty="0">
                <a:latin typeface="Eudoxus Sans" pitchFamily="34" charset="0"/>
                <a:ea typeface="Eudoxus Sans" pitchFamily="34" charset="-122"/>
                <a:cs typeface="Eudoxus Sans" pitchFamily="34" charset="-120"/>
              </a:rPr>
              <a:t>STEM stories can inspire students to pursue a future in STEM fields by showcasing the potential practical and exciting applications of STEM knowledge.</a:t>
            </a:r>
            <a:endParaRPr lang="en-US" sz="1800" dirty="0"/>
          </a:p>
        </p:txBody>
      </p:sp>
    </p:spTree>
    <p:extLst>
      <p:ext uri="{BB962C8B-B14F-4D97-AF65-F5344CB8AC3E}">
        <p14:creationId xmlns:p14="http://schemas.microsoft.com/office/powerpoint/2010/main" val="2589984845"/>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65329C-D5B0-7707-861C-8C74088E5F56}"/>
              </a:ext>
            </a:extLst>
          </p:cNvPr>
          <p:cNvSpPr>
            <a:spLocks noGrp="1"/>
          </p:cNvSpPr>
          <p:nvPr>
            <p:ph type="title"/>
          </p:nvPr>
        </p:nvSpPr>
        <p:spPr>
          <a:xfrm>
            <a:off x="695617" y="886351"/>
            <a:ext cx="8977528" cy="1502445"/>
          </a:xfrm>
        </p:spPr>
        <p:txBody>
          <a:bodyPr anchor="ctr">
            <a:normAutofit/>
          </a:bodyPr>
          <a:lstStyle/>
          <a:p>
            <a:r>
              <a:rPr lang="tr-TR" sz="4800" dirty="0" err="1"/>
              <a:t>Example</a:t>
            </a:r>
            <a:r>
              <a:rPr lang="tr-TR" sz="4800" dirty="0"/>
              <a:t>: </a:t>
            </a:r>
            <a:r>
              <a:rPr lang="tr-TR" sz="4800" dirty="0" err="1"/>
              <a:t>external</a:t>
            </a:r>
            <a:r>
              <a:rPr lang="tr-TR" sz="4800" dirty="0"/>
              <a:t> </a:t>
            </a:r>
            <a:r>
              <a:rPr lang="tr-TR" sz="4800" dirty="0" err="1"/>
              <a:t>conflict</a:t>
            </a:r>
            <a:endParaRPr lang="tr-TR" sz="4800" dirty="0"/>
          </a:p>
        </p:txBody>
      </p:sp>
      <p:sp>
        <p:nvSpPr>
          <p:cNvPr id="3" name="İçerik Yer Tutucusu 2">
            <a:extLst>
              <a:ext uri="{FF2B5EF4-FFF2-40B4-BE49-F238E27FC236}">
                <a16:creationId xmlns:a16="http://schemas.microsoft.com/office/drawing/2014/main" id="{953178E9-6C08-E6F9-4A02-7E273CE69924}"/>
              </a:ext>
            </a:extLst>
          </p:cNvPr>
          <p:cNvSpPr>
            <a:spLocks noGrp="1"/>
          </p:cNvSpPr>
          <p:nvPr>
            <p:ph idx="1"/>
          </p:nvPr>
        </p:nvSpPr>
        <p:spPr>
          <a:xfrm>
            <a:off x="802204" y="2388796"/>
            <a:ext cx="7494714" cy="3326206"/>
          </a:xfrm>
        </p:spPr>
        <p:txBody>
          <a:bodyPr>
            <a:normAutofit/>
          </a:bodyPr>
          <a:lstStyle/>
          <a:p>
            <a:pPr marL="0" indent="0">
              <a:lnSpc>
                <a:spcPct val="110000"/>
              </a:lnSpc>
              <a:buNone/>
            </a:pPr>
            <a:r>
              <a:rPr lang="en-GB" sz="2000" b="1" dirty="0">
                <a:solidFill>
                  <a:srgbClr val="FF0000"/>
                </a:solidFill>
              </a:rPr>
              <a:t>The girl and her mother are standing. </a:t>
            </a:r>
          </a:p>
          <a:p>
            <a:pPr marL="0" indent="0">
              <a:lnSpc>
                <a:spcPct val="110000"/>
              </a:lnSpc>
              <a:buNone/>
            </a:pPr>
            <a:r>
              <a:rPr lang="en-GB" dirty="0"/>
              <a:t>=&gt; The girl and her mother are standing and looking at each other </a:t>
            </a:r>
            <a:r>
              <a:rPr lang="en-GB" dirty="0">
                <a:highlight>
                  <a:srgbClr val="FFFF00"/>
                </a:highlight>
              </a:rPr>
              <a:t>angrily</a:t>
            </a:r>
            <a:r>
              <a:rPr lang="en-GB" dirty="0"/>
              <a:t>.</a:t>
            </a:r>
          </a:p>
          <a:p>
            <a:pPr marL="0" indent="0">
              <a:lnSpc>
                <a:spcPct val="110000"/>
              </a:lnSpc>
              <a:buNone/>
            </a:pPr>
            <a:r>
              <a:rPr lang="en-GB" dirty="0"/>
              <a:t>=&gt; The girl and her mother are standing and looking at each other angrily. The girl </a:t>
            </a:r>
            <a:r>
              <a:rPr lang="en-GB" dirty="0">
                <a:highlight>
                  <a:srgbClr val="FFFF00"/>
                </a:highlight>
              </a:rPr>
              <a:t>does not want </a:t>
            </a:r>
            <a:r>
              <a:rPr lang="en-GB" dirty="0"/>
              <a:t>to go shopping with her mother. </a:t>
            </a:r>
          </a:p>
          <a:p>
            <a:pPr marL="0" indent="0">
              <a:lnSpc>
                <a:spcPct val="110000"/>
              </a:lnSpc>
              <a:buNone/>
            </a:pPr>
            <a:r>
              <a:rPr lang="en-GB" dirty="0"/>
              <a:t>=&gt; The girl and her mother are standing and looking at each other angrily. The girl does not want to go shopping with her mother. The mother </a:t>
            </a:r>
            <a:r>
              <a:rPr lang="en-GB" dirty="0">
                <a:highlight>
                  <a:srgbClr val="FFFF00"/>
                </a:highlight>
              </a:rPr>
              <a:t>does not want </a:t>
            </a:r>
            <a:r>
              <a:rPr lang="en-GB" dirty="0"/>
              <a:t>her daughter to go to the cinema with her friends. </a:t>
            </a:r>
          </a:p>
          <a:p>
            <a:pPr>
              <a:lnSpc>
                <a:spcPct val="110000"/>
              </a:lnSpc>
            </a:pPr>
            <a:endParaRPr lang="tr-TR" sz="1400" dirty="0"/>
          </a:p>
        </p:txBody>
      </p:sp>
      <p:pic>
        <p:nvPicPr>
          <p:cNvPr id="4" name="Resim 3" descr="spor, bovling, bovling ekipmanı, salon oyun ve sporları içeren bir resim&#10;&#10;Açıklama otomatik olarak oluşturuldu">
            <a:extLst>
              <a:ext uri="{FF2B5EF4-FFF2-40B4-BE49-F238E27FC236}">
                <a16:creationId xmlns:a16="http://schemas.microsoft.com/office/drawing/2014/main" id="{DE40FAE9-679F-58A9-BE5C-61BA7C311E67}"/>
              </a:ext>
            </a:extLst>
          </p:cNvPr>
          <p:cNvPicPr>
            <a:picLocks noChangeAspect="1"/>
          </p:cNvPicPr>
          <p:nvPr/>
        </p:nvPicPr>
        <p:blipFill rotWithShape="1">
          <a:blip r:embed="rId2"/>
          <a:srcRect t="3278" r="-3" b="-3"/>
          <a:stretch/>
        </p:blipFill>
        <p:spPr>
          <a:xfrm>
            <a:off x="5797434" y="3378954"/>
            <a:ext cx="6394567" cy="3479046"/>
          </a:xfrm>
          <a:custGeom>
            <a:avLst/>
            <a:gdLst/>
            <a:ahLst/>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noFill/>
        </p:spPr>
      </p:pic>
      <p:sp>
        <p:nvSpPr>
          <p:cNvPr id="15" name="Date Placeholder 3">
            <a:extLst>
              <a:ext uri="{FF2B5EF4-FFF2-40B4-BE49-F238E27FC236}">
                <a16:creationId xmlns:a16="http://schemas.microsoft.com/office/drawing/2014/main" id="{FE3DA1AA-4BBD-31B3-0380-BB0333A77B3A}"/>
              </a:ext>
            </a:extLst>
          </p:cNvPr>
          <p:cNvSpPr>
            <a:spLocks noGrp="1"/>
          </p:cNvSpPr>
          <p:nvPr>
            <p:ph type="dt" sz="half" idx="10"/>
          </p:nvPr>
        </p:nvSpPr>
        <p:spPr>
          <a:xfrm rot="5400000">
            <a:off x="10477379" y="4629744"/>
            <a:ext cx="2653508"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0A2FE44-02B4-4E8F-BC62-53CDCED69E4D}" type="datetime1">
              <a:rPr kumimoji="0" lang="en-US" sz="900" b="0" i="0" u="none" strike="noStrike" kern="1200" cap="none" spc="0" normalizeH="0" baseline="0" noProof="0" smtClean="0">
                <a:ln>
                  <a:noFill/>
                </a:ln>
                <a:solidFill>
                  <a:srgbClr val="FFFFFF"/>
                </a:solidFill>
                <a:effectLst>
                  <a:outerShdw blurRad="38100" dist="38100" dir="2700000" algn="tl">
                    <a:srgbClr val="000000">
                      <a:alpha val="43137"/>
                    </a:srgbClr>
                  </a:outerShdw>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9/28/2023</a:t>
            </a:fld>
            <a:endParaRPr kumimoji="0" lang="en-US" sz="9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Neue Haas Grotesk Text Pro"/>
              <a:ea typeface="+mn-ea"/>
              <a:cs typeface="+mn-cs"/>
            </a:endParaRPr>
          </a:p>
        </p:txBody>
      </p:sp>
      <p:sp>
        <p:nvSpPr>
          <p:cNvPr id="16" name="Footer Placeholder 4">
            <a:extLst>
              <a:ext uri="{FF2B5EF4-FFF2-40B4-BE49-F238E27FC236}">
                <a16:creationId xmlns:a16="http://schemas.microsoft.com/office/drawing/2014/main" id="{1708E09F-170D-14D7-B0A7-90CEA3BF602E}"/>
              </a:ext>
            </a:extLst>
          </p:cNvPr>
          <p:cNvSpPr>
            <a:spLocks noGrp="1"/>
          </p:cNvSpPr>
          <p:nvPr>
            <p:ph type="ftr" sz="quarter" idx="11"/>
          </p:nvPr>
        </p:nvSpPr>
        <p:spPr>
          <a:xfrm>
            <a:off x="8610602" y="6318446"/>
            <a:ext cx="2743198"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Neue Haas Grotesk Text Pro"/>
                <a:ea typeface="+mn-ea"/>
                <a:cs typeface="+mn-cs"/>
              </a:rPr>
              <a:t>Sample Footer Text</a:t>
            </a:r>
          </a:p>
        </p:txBody>
      </p:sp>
      <p:sp>
        <p:nvSpPr>
          <p:cNvPr id="17" name="Slide Number Placeholder 5">
            <a:extLst>
              <a:ext uri="{FF2B5EF4-FFF2-40B4-BE49-F238E27FC236}">
                <a16:creationId xmlns:a16="http://schemas.microsoft.com/office/drawing/2014/main" id="{F76A1578-4BAB-8672-0768-2FB5B6E7D8CD}"/>
              </a:ext>
            </a:extLst>
          </p:cNvPr>
          <p:cNvSpPr>
            <a:spLocks noGrp="1"/>
          </p:cNvSpPr>
          <p:nvPr>
            <p:ph type="sldNum" sz="quarter" idx="12"/>
          </p:nvPr>
        </p:nvSpPr>
        <p:spPr>
          <a:xfrm>
            <a:off x="11353800" y="6318446"/>
            <a:ext cx="615696"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E84AC6A-A0EF-437B-BCEE-4772B0214A58}" type="slidenum">
              <a:rPr kumimoji="0" lang="en-US" sz="1600" b="1" i="0" u="none" strike="noStrike" kern="1200" cap="none" spc="0" normalizeH="0" baseline="0" noProof="0" smtClean="0">
                <a:ln>
                  <a:noFill/>
                </a:ln>
                <a:solidFill>
                  <a:srgbClr val="FFFFFF"/>
                </a:solidFill>
                <a:effectLst>
                  <a:outerShdw blurRad="38100" dist="38100" dir="2700000" algn="tl">
                    <a:srgbClr val="000000">
                      <a:alpha val="43137"/>
                    </a:srgbClr>
                  </a:outerShdw>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Neue Haas Grotesk Text Pro"/>
              <a:ea typeface="+mn-ea"/>
              <a:cs typeface="+mn-cs"/>
            </a:endParaRPr>
          </a:p>
        </p:txBody>
      </p:sp>
    </p:spTree>
    <p:extLst>
      <p:ext uri="{BB962C8B-B14F-4D97-AF65-F5344CB8AC3E}">
        <p14:creationId xmlns:p14="http://schemas.microsoft.com/office/powerpoint/2010/main" val="3411745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Başlık 3">
            <a:extLst>
              <a:ext uri="{FF2B5EF4-FFF2-40B4-BE49-F238E27FC236}">
                <a16:creationId xmlns:a16="http://schemas.microsoft.com/office/drawing/2014/main" id="{149EDC1F-95C2-F54E-A538-9722D84D38F7}"/>
              </a:ext>
            </a:extLst>
          </p:cNvPr>
          <p:cNvSpPr>
            <a:spLocks noGrp="1"/>
          </p:cNvSpPr>
          <p:nvPr>
            <p:ph type="title"/>
          </p:nvPr>
        </p:nvSpPr>
        <p:spPr>
          <a:xfrm>
            <a:off x="643468" y="643467"/>
            <a:ext cx="6048880" cy="4567137"/>
          </a:xfrm>
        </p:spPr>
        <p:txBody>
          <a:bodyPr vert="horz" lIns="91440" tIns="45720" rIns="91440" bIns="45720" rtlCol="0" anchor="b">
            <a:normAutofit/>
          </a:bodyPr>
          <a:lstStyle/>
          <a:p>
            <a:r>
              <a:rPr lang="en-US" dirty="0"/>
              <a:t>The Story: “A Sound of Thunder” by Ray Bradbury (shortened and simplified)</a:t>
            </a:r>
          </a:p>
        </p:txBody>
      </p:sp>
      <p:pic>
        <p:nvPicPr>
          <p:cNvPr id="7" name="Picture 6" descr="A cute yellow toy dinosaur in a pink background">
            <a:extLst>
              <a:ext uri="{FF2B5EF4-FFF2-40B4-BE49-F238E27FC236}">
                <a16:creationId xmlns:a16="http://schemas.microsoft.com/office/drawing/2014/main" id="{E60A5182-3919-93EA-64F5-EB2F5AA4537A}"/>
              </a:ext>
            </a:extLst>
          </p:cNvPr>
          <p:cNvPicPr>
            <a:picLocks noChangeAspect="1"/>
          </p:cNvPicPr>
          <p:nvPr/>
        </p:nvPicPr>
        <p:blipFill rotWithShape="1">
          <a:blip r:embed="rId2"/>
          <a:srcRect l="1305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14150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İçerik Yer Tutucusu 4">
            <a:extLst>
              <a:ext uri="{FF2B5EF4-FFF2-40B4-BE49-F238E27FC236}">
                <a16:creationId xmlns:a16="http://schemas.microsoft.com/office/drawing/2014/main" id="{A79DE51E-FDE5-2A4B-3524-7B6994558069}"/>
              </a:ext>
            </a:extLst>
          </p:cNvPr>
          <p:cNvSpPr>
            <a:spLocks noGrp="1"/>
          </p:cNvSpPr>
          <p:nvPr>
            <p:ph idx="1"/>
          </p:nvPr>
        </p:nvSpPr>
        <p:spPr>
          <a:xfrm>
            <a:off x="397566" y="2093976"/>
            <a:ext cx="7103164" cy="4096512"/>
          </a:xfrm>
        </p:spPr>
        <p:txBody>
          <a:bodyPr anchor="t">
            <a:normAutofit fontScale="92500" lnSpcReduction="20000"/>
          </a:bodyPr>
          <a:lstStyle/>
          <a:p>
            <a:pPr marL="0" indent="0">
              <a:buNone/>
            </a:pPr>
            <a:endParaRPr lang="en-US" sz="1500" dirty="0"/>
          </a:p>
          <a:p>
            <a:pPr marL="0" indent="0">
              <a:buNone/>
            </a:pPr>
            <a:r>
              <a:rPr lang="en-US" sz="2000" dirty="0"/>
              <a:t>The year is 2055, there is a time travel company. Its name is Time Safari. there was a man named Eckels. He wanted to travel back in time to see dinosaurs. He went to a special time travel company. They had a guide named Travis. Travis warned Eckels to follow the rules. He said, "Stay on the path. Don't touch anything. Don't change anything.”</a:t>
            </a:r>
          </a:p>
          <a:p>
            <a:pPr marL="0" indent="0">
              <a:buNone/>
            </a:pPr>
            <a:r>
              <a:rPr lang="en-US" sz="2000" dirty="0"/>
              <a:t>Eckels and two others got in a time machine. They travelled to the past, to the time of the dinosaurs. It was scary and exciting. Eckels saw a big, scary dinosaur, T-Rex. He got scared and stepped off the path. He didn’t realize but stepped on a butterfly. Then they went back to the present.</a:t>
            </a:r>
          </a:p>
          <a:p>
            <a:pPr marL="0" indent="0">
              <a:buNone/>
            </a:pPr>
            <a:r>
              <a:rPr lang="en-US" sz="2000" dirty="0"/>
              <a:t>When they got back, everything was different. Words and people were strange. Eckels had changed the past by stepping on the butterfly. There was a different sign on the wall, and Travis looked different too. Travis was very angry and punished Eckels. The past had changed more than they thought. The past changed, and the present changed, everything changed with just one butterfly and one mistake.</a:t>
            </a:r>
          </a:p>
          <a:p>
            <a:pPr marL="0" indent="0">
              <a:buNone/>
            </a:pPr>
            <a:endParaRPr lang="tr-TR" sz="1500" dirty="0"/>
          </a:p>
        </p:txBody>
      </p:sp>
      <p:pic>
        <p:nvPicPr>
          <p:cNvPr id="7" name="Picture 6" descr="A cute yellow toy dinosaur in a pink background">
            <a:extLst>
              <a:ext uri="{FF2B5EF4-FFF2-40B4-BE49-F238E27FC236}">
                <a16:creationId xmlns:a16="http://schemas.microsoft.com/office/drawing/2014/main" id="{E60A5182-3919-93EA-64F5-EB2F5AA4537A}"/>
              </a:ext>
            </a:extLst>
          </p:cNvPr>
          <p:cNvPicPr>
            <a:picLocks noChangeAspect="1"/>
          </p:cNvPicPr>
          <p:nvPr/>
        </p:nvPicPr>
        <p:blipFill rotWithShape="1">
          <a:blip r:embed="rId2"/>
          <a:srcRect l="3795" r="-3" b="-3"/>
          <a:stretch/>
        </p:blipFill>
        <p:spPr>
          <a:xfrm>
            <a:off x="7675658" y="2093976"/>
            <a:ext cx="3941064" cy="4096512"/>
          </a:xfrm>
          <a:prstGeom prst="rect">
            <a:avLst/>
          </a:prstGeom>
        </p:spPr>
      </p:pic>
    </p:spTree>
    <p:extLst>
      <p:ext uri="{BB962C8B-B14F-4D97-AF65-F5344CB8AC3E}">
        <p14:creationId xmlns:p14="http://schemas.microsoft.com/office/powerpoint/2010/main" val="1263008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ute yellow toy dinosaur in a pink background">
            <a:extLst>
              <a:ext uri="{FF2B5EF4-FFF2-40B4-BE49-F238E27FC236}">
                <a16:creationId xmlns:a16="http://schemas.microsoft.com/office/drawing/2014/main" id="{E60A5182-3919-93EA-64F5-EB2F5AA4537A}"/>
              </a:ext>
            </a:extLst>
          </p:cNvPr>
          <p:cNvPicPr>
            <a:picLocks noChangeAspect="1"/>
          </p:cNvPicPr>
          <p:nvPr/>
        </p:nvPicPr>
        <p:blipFill rotWithShape="1">
          <a:blip r:embed="rId2"/>
          <a:srcRect l="5741" r="-1"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5" name="İçerik Yer Tutucusu 4">
            <a:extLst>
              <a:ext uri="{FF2B5EF4-FFF2-40B4-BE49-F238E27FC236}">
                <a16:creationId xmlns:a16="http://schemas.microsoft.com/office/drawing/2014/main" id="{A79DE51E-FDE5-2A4B-3524-7B6994558069}"/>
              </a:ext>
            </a:extLst>
          </p:cNvPr>
          <p:cNvSpPr>
            <a:spLocks noGrp="1"/>
          </p:cNvSpPr>
          <p:nvPr>
            <p:ph idx="1"/>
          </p:nvPr>
        </p:nvSpPr>
        <p:spPr>
          <a:xfrm>
            <a:off x="4905955" y="2071316"/>
            <a:ext cx="6713552" cy="4114800"/>
          </a:xfrm>
        </p:spPr>
        <p:txBody>
          <a:bodyPr anchor="t">
            <a:normAutofit/>
          </a:bodyPr>
          <a:lstStyle/>
          <a:p>
            <a:pPr marL="0" indent="0">
              <a:buNone/>
            </a:pPr>
            <a:endParaRPr lang="en-US" sz="2200" dirty="0"/>
          </a:p>
          <a:p>
            <a:pPr marL="0" indent="0">
              <a:buNone/>
            </a:pPr>
            <a:r>
              <a:rPr lang="en-US" sz="2400" dirty="0"/>
              <a:t>The year is 2055, there is a time travel company. Its name is Time Safari. there was a man named Eckels. He wanted to travel back in time to see dinosaurs. He went to a special time travel company. They had a guide named Travis. Travis warned Eckels to follow the rules. He said, "Stay on the path. Don't touch anything. Don't change anything.”</a:t>
            </a:r>
          </a:p>
          <a:p>
            <a:pPr marL="0" indent="0">
              <a:buNone/>
            </a:pPr>
            <a:endParaRPr lang="tr-TR" sz="2200" dirty="0"/>
          </a:p>
        </p:txBody>
      </p:sp>
    </p:spTree>
    <p:extLst>
      <p:ext uri="{BB962C8B-B14F-4D97-AF65-F5344CB8AC3E}">
        <p14:creationId xmlns:p14="http://schemas.microsoft.com/office/powerpoint/2010/main" val="2018670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ute yellow toy dinosaur in a pink background">
            <a:extLst>
              <a:ext uri="{FF2B5EF4-FFF2-40B4-BE49-F238E27FC236}">
                <a16:creationId xmlns:a16="http://schemas.microsoft.com/office/drawing/2014/main" id="{E60A5182-3919-93EA-64F5-EB2F5AA4537A}"/>
              </a:ext>
            </a:extLst>
          </p:cNvPr>
          <p:cNvPicPr>
            <a:picLocks noChangeAspect="1"/>
          </p:cNvPicPr>
          <p:nvPr/>
        </p:nvPicPr>
        <p:blipFill rotWithShape="1">
          <a:blip r:embed="rId2"/>
          <a:srcRect l="1081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İçerik Yer Tutucusu 4">
            <a:extLst>
              <a:ext uri="{FF2B5EF4-FFF2-40B4-BE49-F238E27FC236}">
                <a16:creationId xmlns:a16="http://schemas.microsoft.com/office/drawing/2014/main" id="{A79DE51E-FDE5-2A4B-3524-7B6994558069}"/>
              </a:ext>
            </a:extLst>
          </p:cNvPr>
          <p:cNvSpPr>
            <a:spLocks noGrp="1"/>
          </p:cNvSpPr>
          <p:nvPr>
            <p:ph idx="1"/>
          </p:nvPr>
        </p:nvSpPr>
        <p:spPr>
          <a:xfrm>
            <a:off x="5976729" y="1404730"/>
            <a:ext cx="6009861" cy="4772233"/>
          </a:xfrm>
        </p:spPr>
        <p:txBody>
          <a:bodyPr>
            <a:normAutofit/>
          </a:bodyPr>
          <a:lstStyle/>
          <a:p>
            <a:pPr marL="0" indent="0">
              <a:buNone/>
            </a:pPr>
            <a:endParaRPr lang="en-US" sz="2000" dirty="0"/>
          </a:p>
          <a:p>
            <a:pPr marL="0" indent="0">
              <a:buNone/>
            </a:pPr>
            <a:r>
              <a:rPr lang="en-US" dirty="0"/>
              <a:t>Eckels and two others got in a time machine. They travelled to the past, to the time of the dinosaurs. It was scary and exciting. Eckels saw a big, scary dinosaur, T-Rex. He got scared and stepped off the path. He didn’t realize but stepped on a butterfly. Then they went back to the present.</a:t>
            </a:r>
          </a:p>
          <a:p>
            <a:pPr marL="0" indent="0">
              <a:buNone/>
            </a:pPr>
            <a:endParaRPr lang="tr-TR" sz="2000" dirty="0"/>
          </a:p>
        </p:txBody>
      </p:sp>
    </p:spTree>
    <p:extLst>
      <p:ext uri="{BB962C8B-B14F-4D97-AF65-F5344CB8AC3E}">
        <p14:creationId xmlns:p14="http://schemas.microsoft.com/office/powerpoint/2010/main" val="2911365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İçerik Yer Tutucusu 4">
            <a:extLst>
              <a:ext uri="{FF2B5EF4-FFF2-40B4-BE49-F238E27FC236}">
                <a16:creationId xmlns:a16="http://schemas.microsoft.com/office/drawing/2014/main" id="{A79DE51E-FDE5-2A4B-3524-7B6994558069}"/>
              </a:ext>
            </a:extLst>
          </p:cNvPr>
          <p:cNvSpPr>
            <a:spLocks noGrp="1"/>
          </p:cNvSpPr>
          <p:nvPr>
            <p:ph idx="1"/>
          </p:nvPr>
        </p:nvSpPr>
        <p:spPr>
          <a:xfrm>
            <a:off x="397566" y="2093976"/>
            <a:ext cx="7103164" cy="4096512"/>
          </a:xfrm>
        </p:spPr>
        <p:txBody>
          <a:bodyPr anchor="t">
            <a:normAutofit lnSpcReduction="10000"/>
          </a:bodyPr>
          <a:lstStyle/>
          <a:p>
            <a:pPr marL="0" indent="0">
              <a:buNone/>
            </a:pPr>
            <a:endParaRPr lang="en-US" sz="1500" dirty="0"/>
          </a:p>
          <a:p>
            <a:pPr marL="0" indent="0">
              <a:buNone/>
            </a:pPr>
            <a:r>
              <a:rPr lang="en-US" dirty="0"/>
              <a:t>When they got back, everything was different. Words and people were strange. Eckels had changed the past by stepping on the butterfly. There was a different sign on the wall, and Travis looked different too. Travis was very angry and punished Eckels. The past had changed more than they thought. The past changed, and the present changed, everything changed with just one butterfly and one mistake.</a:t>
            </a:r>
          </a:p>
          <a:p>
            <a:pPr marL="0" indent="0">
              <a:buNone/>
            </a:pPr>
            <a:endParaRPr lang="tr-TR" sz="1500" dirty="0"/>
          </a:p>
        </p:txBody>
      </p:sp>
      <p:pic>
        <p:nvPicPr>
          <p:cNvPr id="7" name="Picture 6" descr="A cute yellow toy dinosaur in a pink background">
            <a:extLst>
              <a:ext uri="{FF2B5EF4-FFF2-40B4-BE49-F238E27FC236}">
                <a16:creationId xmlns:a16="http://schemas.microsoft.com/office/drawing/2014/main" id="{E60A5182-3919-93EA-64F5-EB2F5AA4537A}"/>
              </a:ext>
            </a:extLst>
          </p:cNvPr>
          <p:cNvPicPr>
            <a:picLocks noChangeAspect="1"/>
          </p:cNvPicPr>
          <p:nvPr/>
        </p:nvPicPr>
        <p:blipFill rotWithShape="1">
          <a:blip r:embed="rId2"/>
          <a:srcRect l="3795" r="-3" b="-3"/>
          <a:stretch/>
        </p:blipFill>
        <p:spPr>
          <a:xfrm>
            <a:off x="7675658" y="2093976"/>
            <a:ext cx="3941064" cy="4096512"/>
          </a:xfrm>
          <a:prstGeom prst="rect">
            <a:avLst/>
          </a:prstGeom>
        </p:spPr>
      </p:pic>
    </p:spTree>
    <p:extLst>
      <p:ext uri="{BB962C8B-B14F-4D97-AF65-F5344CB8AC3E}">
        <p14:creationId xmlns:p14="http://schemas.microsoft.com/office/powerpoint/2010/main" val="3672242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Massive planets orbiting a bright space">
            <a:extLst>
              <a:ext uri="{FF2B5EF4-FFF2-40B4-BE49-F238E27FC236}">
                <a16:creationId xmlns:a16="http://schemas.microsoft.com/office/drawing/2014/main" id="{FFDC1C72-9F5F-9719-F040-BDD1479A8334}"/>
              </a:ext>
            </a:extLst>
          </p:cNvPr>
          <p:cNvPicPr>
            <a:picLocks noChangeAspect="1"/>
          </p:cNvPicPr>
          <p:nvPr/>
        </p:nvPicPr>
        <p:blipFill rotWithShape="1">
          <a:blip r:embed="rId2"/>
          <a:srcRect l="20096" r="13122" b="6074"/>
          <a:stretch/>
        </p:blipFill>
        <p:spPr>
          <a:xfrm>
            <a:off x="3477768" y="111044"/>
            <a:ext cx="8668512" cy="6857990"/>
          </a:xfrm>
          <a:prstGeom prst="rect">
            <a:avLst/>
          </a:prstGeom>
        </p:spPr>
      </p:pic>
      <p:sp>
        <p:nvSpPr>
          <p:cNvPr id="21" name="Rectangle 2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03BBC10-45D5-2FE4-0047-43F0C90A7CC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Let’s imagine</a:t>
            </a:r>
            <a:r>
              <a:rPr lang="tr-TR" sz="4800" dirty="0"/>
              <a:t>…</a:t>
            </a:r>
            <a:endParaRPr lang="en-US" sz="4800" dirty="0"/>
          </a:p>
        </p:txBody>
      </p:sp>
      <p:sp>
        <p:nvSpPr>
          <p:cNvPr id="3" name="İçerik Yer Tutucusu 2">
            <a:extLst>
              <a:ext uri="{FF2B5EF4-FFF2-40B4-BE49-F238E27FC236}">
                <a16:creationId xmlns:a16="http://schemas.microsoft.com/office/drawing/2014/main" id="{3786BC7C-BF46-5332-671D-37D44406D67D}"/>
              </a:ext>
            </a:extLst>
          </p:cNvPr>
          <p:cNvSpPr>
            <a:spLocks noGrp="1"/>
          </p:cNvSpPr>
          <p:nvPr>
            <p:ph idx="1"/>
          </p:nvPr>
        </p:nvSpPr>
        <p:spPr>
          <a:xfrm>
            <a:off x="477980" y="4872922"/>
            <a:ext cx="6782791" cy="1208141"/>
          </a:xfrm>
        </p:spPr>
        <p:txBody>
          <a:bodyPr vert="horz" lIns="91440" tIns="45720" rIns="91440" bIns="45720" rtlCol="0">
            <a:normAutofit/>
          </a:bodyPr>
          <a:lstStyle/>
          <a:p>
            <a:pPr marL="0" indent="0">
              <a:buNone/>
            </a:pPr>
            <a:r>
              <a:rPr lang="tr-TR" sz="3200" dirty="0" err="1"/>
              <a:t>Writing</a:t>
            </a:r>
            <a:r>
              <a:rPr lang="tr-TR" sz="3200" dirty="0"/>
              <a:t> a </a:t>
            </a:r>
            <a:r>
              <a:rPr lang="tr-TR" sz="3200" dirty="0" err="1"/>
              <a:t>story</a:t>
            </a:r>
            <a:r>
              <a:rPr lang="tr-TR" sz="3200" dirty="0"/>
              <a:t> is a </a:t>
            </a:r>
            <a:r>
              <a:rPr lang="tr-TR" sz="3200" dirty="0" err="1"/>
              <a:t>combination</a:t>
            </a:r>
            <a:r>
              <a:rPr lang="tr-TR" sz="3200" dirty="0"/>
              <a:t> of </a:t>
            </a:r>
            <a:r>
              <a:rPr lang="tr-TR" sz="3200" dirty="0" err="1"/>
              <a:t>questions</a:t>
            </a:r>
            <a:endParaRPr lang="en-US" sz="3200" dirty="0"/>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7637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03BBC10-45D5-2FE4-0047-43F0C90A7CC1}"/>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tr-TR" sz="5400"/>
              <a:t>What if…</a:t>
            </a:r>
            <a:endParaRPr lang="en-US" sz="5400" dirty="0"/>
          </a:p>
        </p:txBody>
      </p:sp>
      <p:pic>
        <p:nvPicPr>
          <p:cNvPr id="14" name="Picture 4" descr="Massive planets orbiting a bright space">
            <a:extLst>
              <a:ext uri="{FF2B5EF4-FFF2-40B4-BE49-F238E27FC236}">
                <a16:creationId xmlns:a16="http://schemas.microsoft.com/office/drawing/2014/main" id="{FFDC1C72-9F5F-9719-F040-BDD1479A8334}"/>
              </a:ext>
            </a:extLst>
          </p:cNvPr>
          <p:cNvPicPr>
            <a:picLocks noChangeAspect="1"/>
          </p:cNvPicPr>
          <p:nvPr/>
        </p:nvPicPr>
        <p:blipFill rotWithShape="1">
          <a:blip r:embed="rId2"/>
          <a:srcRect l="34387" r="2741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3786BC7C-BF46-5332-671D-37D44406D67D}"/>
              </a:ext>
            </a:extLst>
          </p:cNvPr>
          <p:cNvSpPr>
            <a:spLocks noGrp="1"/>
          </p:cNvSpPr>
          <p:nvPr>
            <p:ph idx="1"/>
          </p:nvPr>
        </p:nvSpPr>
        <p:spPr>
          <a:xfrm>
            <a:off x="5297762" y="2706624"/>
            <a:ext cx="6651146" cy="3483864"/>
          </a:xfrm>
        </p:spPr>
        <p:txBody>
          <a:bodyPr vert="horz" lIns="91440" tIns="45720" rIns="91440" bIns="45720" rtlCol="0">
            <a:normAutofit fontScale="92500" lnSpcReduction="10000"/>
          </a:bodyPr>
          <a:lstStyle/>
          <a:p>
            <a:pPr marL="0" indent="0">
              <a:spcBef>
                <a:spcPts val="600"/>
              </a:spcBef>
              <a:buNone/>
            </a:pPr>
            <a:r>
              <a:rPr lang="en-US" sz="1800" dirty="0"/>
              <a:t>What if gravity suddenly stopped working for one person?</a:t>
            </a:r>
          </a:p>
          <a:p>
            <a:pPr marL="0" indent="0">
              <a:spcBef>
                <a:spcPts val="600"/>
              </a:spcBef>
              <a:buNone/>
            </a:pPr>
            <a:r>
              <a:rPr lang="en-US" sz="1800" dirty="0"/>
              <a:t>What if a single painting had the power to change reality?</a:t>
            </a:r>
          </a:p>
          <a:p>
            <a:pPr marL="0" indent="0">
              <a:spcBef>
                <a:spcPts val="600"/>
              </a:spcBef>
              <a:buNone/>
            </a:pPr>
            <a:r>
              <a:rPr lang="en-US" sz="1800" dirty="0"/>
              <a:t>What if dreams were portals to parallel universes?</a:t>
            </a:r>
          </a:p>
          <a:p>
            <a:pPr marL="0" indent="0">
              <a:spcBef>
                <a:spcPts val="600"/>
              </a:spcBef>
              <a:buNone/>
            </a:pPr>
            <a:r>
              <a:rPr lang="en-US" sz="1800" dirty="0"/>
              <a:t>What if a time-traveling tourist accidentally altered the course of history?</a:t>
            </a:r>
          </a:p>
          <a:p>
            <a:pPr marL="0" indent="0">
              <a:spcBef>
                <a:spcPts val="600"/>
              </a:spcBef>
              <a:buNone/>
            </a:pPr>
            <a:r>
              <a:rPr lang="en-US" sz="1800" dirty="0"/>
              <a:t>What if an AI developed emotions and self-awareness?</a:t>
            </a:r>
          </a:p>
          <a:p>
            <a:pPr marL="0" indent="0">
              <a:spcBef>
                <a:spcPts val="600"/>
              </a:spcBef>
              <a:buNone/>
            </a:pPr>
            <a:r>
              <a:rPr lang="en-US" sz="1800" dirty="0"/>
              <a:t>What if people could trade memories like commodities?</a:t>
            </a:r>
          </a:p>
          <a:p>
            <a:pPr marL="0" indent="0">
              <a:spcBef>
                <a:spcPts val="600"/>
              </a:spcBef>
              <a:buNone/>
            </a:pPr>
            <a:r>
              <a:rPr lang="en-US" sz="1800" dirty="0"/>
              <a:t>What if humanity discovered a way to access the collective knowledge of the universe through a single portal?</a:t>
            </a:r>
          </a:p>
          <a:p>
            <a:pPr marL="0" indent="0">
              <a:spcBef>
                <a:spcPts val="600"/>
              </a:spcBef>
              <a:buNone/>
            </a:pPr>
            <a:r>
              <a:rPr lang="en-US" sz="1800" dirty="0"/>
              <a:t>What if humanity had to live underwater due to a catastrophic event on land?</a:t>
            </a:r>
          </a:p>
          <a:p>
            <a:pPr marL="0" indent="0">
              <a:spcBef>
                <a:spcPts val="600"/>
              </a:spcBef>
              <a:buNone/>
            </a:pPr>
            <a:r>
              <a:rPr lang="en-US" sz="1800" dirty="0"/>
              <a:t>What if everyone's emotions were visible as </a:t>
            </a:r>
            <a:r>
              <a:rPr lang="en-US" sz="1800" dirty="0" err="1"/>
              <a:t>colourful</a:t>
            </a:r>
            <a:r>
              <a:rPr lang="en-US" sz="1800" dirty="0"/>
              <a:t> auras around them?</a:t>
            </a:r>
          </a:p>
          <a:p>
            <a:pPr marL="0" indent="0">
              <a:buNone/>
            </a:pPr>
            <a:endParaRPr lang="en-US" sz="1500" dirty="0"/>
          </a:p>
        </p:txBody>
      </p:sp>
    </p:spTree>
    <p:extLst>
      <p:ext uri="{BB962C8B-B14F-4D97-AF65-F5344CB8AC3E}">
        <p14:creationId xmlns:p14="http://schemas.microsoft.com/office/powerpoint/2010/main" val="315548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lawik Light" panose="02020404030301010803"/>
              <a:ea typeface="+mn-ea"/>
              <a:cs typeface="+mn-cs"/>
            </a:endParaRPr>
          </a:p>
        </p:txBody>
      </p:sp>
      <p:pic>
        <p:nvPicPr>
          <p:cNvPr id="23" name="Picture 2" descr="A person reaching for a paper on a table full of paper and sticky notes">
            <a:extLst>
              <a:ext uri="{FF2B5EF4-FFF2-40B4-BE49-F238E27FC236}">
                <a16:creationId xmlns:a16="http://schemas.microsoft.com/office/drawing/2014/main" id="{73D6CB9D-B0A3-EDBC-B757-C34368A8D2F8}"/>
              </a:ext>
            </a:extLst>
          </p:cNvPr>
          <p:cNvPicPr>
            <a:picLocks noChangeAspect="1"/>
          </p:cNvPicPr>
          <p:nvPr/>
        </p:nvPicPr>
        <p:blipFill rotWithShape="1">
          <a:blip r:embed="rId2">
            <a:alphaModFix/>
          </a:blip>
          <a:srcRect t="8146" b="7584"/>
          <a:stretch/>
        </p:blipFill>
        <p:spPr>
          <a:xfrm>
            <a:off x="20" y="10"/>
            <a:ext cx="12191979" cy="6857990"/>
          </a:xfrm>
          <a:prstGeom prst="rect">
            <a:avLst/>
          </a:prstGeom>
        </p:spPr>
      </p:pic>
      <p:sp>
        <p:nvSpPr>
          <p:cNvPr id="45" name="Rectangle 44">
            <a:extLst>
              <a:ext uri="{FF2B5EF4-FFF2-40B4-BE49-F238E27FC236}">
                <a16:creationId xmlns:a16="http://schemas.microsoft.com/office/drawing/2014/main" id="{BCFF10A9-48A8-49DE-BCC0-36CD4D61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69" y="1267730"/>
            <a:ext cx="9576262" cy="43079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lawik Light" panose="02020404030301010803"/>
              <a:ea typeface="+mn-ea"/>
              <a:cs typeface="+mn-cs"/>
            </a:endParaRPr>
          </a:p>
        </p:txBody>
      </p:sp>
      <p:sp>
        <p:nvSpPr>
          <p:cNvPr id="47" name="Rectangle 46">
            <a:extLst>
              <a:ext uri="{FF2B5EF4-FFF2-40B4-BE49-F238E27FC236}">
                <a16:creationId xmlns:a16="http://schemas.microsoft.com/office/drawing/2014/main" id="{29E6EC7A-73F0-4AA6-8CCE-7492D8F65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68" y="1267730"/>
            <a:ext cx="9576262" cy="4307950"/>
          </a:xfrm>
          <a:prstGeom prst="rect">
            <a:avLst/>
          </a:prstGeom>
          <a:solidFill>
            <a:srgbClr val="DB4D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lawik Light" panose="02020404030301010803"/>
              <a:ea typeface="+mn-ea"/>
              <a:cs typeface="+mn-cs"/>
            </a:endParaRPr>
          </a:p>
        </p:txBody>
      </p:sp>
      <p:sp>
        <p:nvSpPr>
          <p:cNvPr id="49" name="Rectangle 48">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Selawik Light" panose="02020404030301010803"/>
              <a:ea typeface="+mn-ea"/>
              <a:cs typeface="+mn-cs"/>
            </a:endParaRPr>
          </a:p>
        </p:txBody>
      </p:sp>
      <p:sp>
        <p:nvSpPr>
          <p:cNvPr id="2" name="Başlık 1">
            <a:extLst>
              <a:ext uri="{FF2B5EF4-FFF2-40B4-BE49-F238E27FC236}">
                <a16:creationId xmlns:a16="http://schemas.microsoft.com/office/drawing/2014/main" id="{B2CE38AC-A78B-4D4D-A4AC-48852E80A4F6}"/>
              </a:ext>
            </a:extLst>
          </p:cNvPr>
          <p:cNvSpPr>
            <a:spLocks noGrp="1"/>
          </p:cNvSpPr>
          <p:nvPr>
            <p:ph type="ctrTitle"/>
          </p:nvPr>
        </p:nvSpPr>
        <p:spPr>
          <a:xfrm>
            <a:off x="1769532" y="2091263"/>
            <a:ext cx="8652938" cy="2461504"/>
          </a:xfrm>
        </p:spPr>
        <p:txBody>
          <a:bodyPr>
            <a:normAutofit/>
          </a:bodyPr>
          <a:lstStyle/>
          <a:p>
            <a:r>
              <a:rPr lang="en-GB" sz="5800" b="1">
                <a:effectLst/>
                <a:latin typeface="Times New Roman" panose="02020603050405020304" pitchFamily="18" charset="0"/>
                <a:ea typeface="Calibri" panose="020F0502020204030204" pitchFamily="34" charset="0"/>
              </a:rPr>
              <a:t>Creative Prompts to be Developed into Stories</a:t>
            </a:r>
            <a:endParaRPr lang="tr-TR" sz="5800"/>
          </a:p>
        </p:txBody>
      </p:sp>
      <p:sp>
        <p:nvSpPr>
          <p:cNvPr id="51" name="Rectangle 50">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Selawik Light" panose="02020404030301010803"/>
              <a:ea typeface="+mn-ea"/>
              <a:cs typeface="+mn-cs"/>
            </a:endParaRPr>
          </a:p>
        </p:txBody>
      </p:sp>
    </p:spTree>
    <p:extLst>
      <p:ext uri="{BB962C8B-B14F-4D97-AF65-F5344CB8AC3E}">
        <p14:creationId xmlns:p14="http://schemas.microsoft.com/office/powerpoint/2010/main" val="7529068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lawik Light" panose="02020404030301010803"/>
              <a:ea typeface="+mn-ea"/>
              <a:cs typeface="+mn-cs"/>
            </a:endParaRPr>
          </a:p>
        </p:txBody>
      </p:sp>
      <p:pic>
        <p:nvPicPr>
          <p:cNvPr id="23" name="Picture 2" descr="A person reaching for a paper on a table full of paper and sticky notes">
            <a:extLst>
              <a:ext uri="{FF2B5EF4-FFF2-40B4-BE49-F238E27FC236}">
                <a16:creationId xmlns:a16="http://schemas.microsoft.com/office/drawing/2014/main" id="{73D6CB9D-B0A3-EDBC-B757-C34368A8D2F8}"/>
              </a:ext>
            </a:extLst>
          </p:cNvPr>
          <p:cNvPicPr>
            <a:picLocks noChangeAspect="1"/>
          </p:cNvPicPr>
          <p:nvPr/>
        </p:nvPicPr>
        <p:blipFill rotWithShape="1">
          <a:blip r:embed="rId2"/>
          <a:srcRect t="13208" r="9091" b="10183"/>
          <a:stretch/>
        </p:blipFill>
        <p:spPr>
          <a:xfrm>
            <a:off x="21" y="10"/>
            <a:ext cx="12191979" cy="6857990"/>
          </a:xfrm>
          <a:prstGeom prst="rect">
            <a:avLst/>
          </a:prstGeom>
        </p:spPr>
      </p:pic>
      <p:sp>
        <p:nvSpPr>
          <p:cNvPr id="48" name="Rectangle 47">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lawik Light" panose="02020404030301010803"/>
              <a:ea typeface="+mn-ea"/>
              <a:cs typeface="+mn-cs"/>
            </a:endParaRPr>
          </a:p>
        </p:txBody>
      </p:sp>
      <p:sp>
        <p:nvSpPr>
          <p:cNvPr id="50" name="Rectangle 49">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lawik Light" panose="02020404030301010803"/>
              <a:ea typeface="+mn-ea"/>
              <a:cs typeface="+mn-cs"/>
            </a:endParaRPr>
          </a:p>
        </p:txBody>
      </p:sp>
      <p:sp>
        <p:nvSpPr>
          <p:cNvPr id="2" name="Başlık 1">
            <a:extLst>
              <a:ext uri="{FF2B5EF4-FFF2-40B4-BE49-F238E27FC236}">
                <a16:creationId xmlns:a16="http://schemas.microsoft.com/office/drawing/2014/main" id="{B2CE38AC-A78B-4D4D-A4AC-48852E80A4F6}"/>
              </a:ext>
            </a:extLst>
          </p:cNvPr>
          <p:cNvSpPr>
            <a:spLocks noGrp="1"/>
          </p:cNvSpPr>
          <p:nvPr>
            <p:ph type="title"/>
          </p:nvPr>
        </p:nvSpPr>
        <p:spPr>
          <a:xfrm>
            <a:off x="774043" y="727626"/>
            <a:ext cx="4602152" cy="1718225"/>
          </a:xfrm>
        </p:spPr>
        <p:txBody>
          <a:bodyPr>
            <a:normAutofit/>
          </a:bodyPr>
          <a:lstStyle/>
          <a:p>
            <a:r>
              <a:rPr lang="en-GB" sz="3700" b="1">
                <a:effectLst/>
                <a:latin typeface="Times New Roman" panose="02020603050405020304" pitchFamily="18" charset="0"/>
                <a:ea typeface="Calibri" panose="020F0502020204030204" pitchFamily="34" charset="0"/>
              </a:rPr>
              <a:t>Creative Prompts to be Developed into Stories</a:t>
            </a:r>
            <a:endParaRPr lang="tr-TR" sz="3700"/>
          </a:p>
        </p:txBody>
      </p:sp>
      <p:sp>
        <p:nvSpPr>
          <p:cNvPr id="3" name="İçerik Yer Tutucusu 2">
            <a:extLst>
              <a:ext uri="{FF2B5EF4-FFF2-40B4-BE49-F238E27FC236}">
                <a16:creationId xmlns:a16="http://schemas.microsoft.com/office/drawing/2014/main" id="{F9110F5E-3815-F5E6-5014-2070EAC7376F}"/>
              </a:ext>
            </a:extLst>
          </p:cNvPr>
          <p:cNvSpPr>
            <a:spLocks noGrp="1"/>
          </p:cNvSpPr>
          <p:nvPr>
            <p:ph idx="1"/>
          </p:nvPr>
        </p:nvSpPr>
        <p:spPr>
          <a:xfrm>
            <a:off x="774043" y="2538920"/>
            <a:ext cx="4602152" cy="3480066"/>
          </a:xfrm>
        </p:spPr>
        <p:txBody>
          <a:bodyPr>
            <a:normAutofit lnSpcReduction="10000"/>
          </a:bodyPr>
          <a:lstStyle/>
          <a:p>
            <a:r>
              <a:rPr lang="en-GB" sz="2000" b="1" dirty="0">
                <a:effectLst/>
                <a:latin typeface="Times New Roman" panose="02020603050405020304" pitchFamily="18" charset="0"/>
                <a:ea typeface="Calibri" panose="020F0502020204030204" pitchFamily="34" charset="0"/>
              </a:rPr>
              <a:t>The time-travel machine</a:t>
            </a:r>
            <a:endParaRPr lang="tr-TR" sz="2000" b="1" dirty="0">
              <a:effectLst/>
              <a:latin typeface="Times New Roman" panose="02020603050405020304" pitchFamily="18" charset="0"/>
              <a:ea typeface="Calibri" panose="020F0502020204030204" pitchFamily="34" charset="0"/>
            </a:endParaRPr>
          </a:p>
          <a:p>
            <a:r>
              <a:rPr lang="en-GB" sz="2000" b="1" dirty="0">
                <a:effectLst/>
                <a:latin typeface="Times New Roman" panose="02020603050405020304" pitchFamily="18" charset="0"/>
                <a:ea typeface="Calibri" panose="020F0502020204030204" pitchFamily="34" charset="0"/>
              </a:rPr>
              <a:t>The robotic pet rescuer</a:t>
            </a:r>
            <a:endParaRPr lang="tr-TR" sz="2000" b="1" dirty="0">
              <a:effectLst/>
              <a:latin typeface="Times New Roman" panose="02020603050405020304" pitchFamily="18" charset="0"/>
              <a:ea typeface="Calibri" panose="020F0502020204030204" pitchFamily="34" charset="0"/>
            </a:endParaRPr>
          </a:p>
          <a:p>
            <a:r>
              <a:rPr lang="en-GB" sz="2000" b="1" dirty="0">
                <a:effectLst/>
                <a:latin typeface="Times New Roman" panose="02020603050405020304" pitchFamily="18" charset="0"/>
                <a:ea typeface="Calibri" panose="020F0502020204030204" pitchFamily="34" charset="0"/>
              </a:rPr>
              <a:t>The Quantum Puzzle</a:t>
            </a:r>
            <a:endParaRPr lang="tr-TR" sz="2000" dirty="0">
              <a:effectLst/>
              <a:latin typeface="Times New Roman" panose="02020603050405020304" pitchFamily="18" charset="0"/>
              <a:ea typeface="Calibri" panose="020F0502020204030204" pitchFamily="34" charset="0"/>
            </a:endParaRPr>
          </a:p>
          <a:p>
            <a:r>
              <a:rPr lang="en-GB" sz="2000" b="1" dirty="0">
                <a:effectLst/>
                <a:latin typeface="Times New Roman" panose="02020603050405020304" pitchFamily="18" charset="0"/>
                <a:ea typeface="Calibri" panose="020F0502020204030204" pitchFamily="34" charset="0"/>
              </a:rPr>
              <a:t>The Code-Breaking Detective</a:t>
            </a:r>
            <a:endParaRPr lang="tr-TR" sz="2000" b="1" dirty="0">
              <a:latin typeface="Times New Roman" panose="02020603050405020304" pitchFamily="18" charset="0"/>
              <a:ea typeface="Calibri" panose="020F0502020204030204" pitchFamily="34" charset="0"/>
            </a:endParaRPr>
          </a:p>
          <a:p>
            <a:r>
              <a:rPr lang="en-GB" sz="2000" b="1" dirty="0">
                <a:effectLst/>
                <a:latin typeface="Times New Roman" panose="02020603050405020304" pitchFamily="18" charset="0"/>
                <a:ea typeface="Calibri" panose="020F0502020204030204" pitchFamily="34" charset="0"/>
              </a:rPr>
              <a:t>The Renewable Energy Revolution:</a:t>
            </a:r>
            <a:r>
              <a:rPr lang="en-GB" sz="2000" dirty="0">
                <a:effectLst/>
                <a:latin typeface="Times New Roman" panose="02020603050405020304" pitchFamily="18" charset="0"/>
                <a:ea typeface="Calibri" panose="020F0502020204030204" pitchFamily="34" charset="0"/>
              </a:rPr>
              <a:t> </a:t>
            </a:r>
            <a:endParaRPr lang="tr-TR" sz="2000" b="1" dirty="0">
              <a:effectLst/>
              <a:latin typeface="Times New Roman" panose="02020603050405020304" pitchFamily="18" charset="0"/>
              <a:ea typeface="Calibri" panose="020F0502020204030204" pitchFamily="34" charset="0"/>
            </a:endParaRPr>
          </a:p>
          <a:p>
            <a:r>
              <a:rPr lang="en-GB" sz="2000" b="1" dirty="0">
                <a:effectLst/>
                <a:latin typeface="Times New Roman" panose="02020603050405020304" pitchFamily="18" charset="0"/>
                <a:ea typeface="Calibri" panose="020F0502020204030204" pitchFamily="34" charset="0"/>
              </a:rPr>
              <a:t>The Microscopic Adventure</a:t>
            </a:r>
            <a:endParaRPr lang="tr-TR" sz="2000" b="1" dirty="0">
              <a:latin typeface="Times New Roman" panose="02020603050405020304" pitchFamily="18" charset="0"/>
              <a:ea typeface="Calibri" panose="020F0502020204030204" pitchFamily="34" charset="0"/>
            </a:endParaRPr>
          </a:p>
          <a:p>
            <a:r>
              <a:rPr lang="en-GB" sz="2000" b="1" dirty="0">
                <a:effectLst/>
                <a:latin typeface="Times New Roman" panose="02020603050405020304" pitchFamily="18" charset="0"/>
                <a:ea typeface="Calibri" panose="020F0502020204030204" pitchFamily="34" charset="0"/>
              </a:rPr>
              <a:t>The Inventor's Notebook</a:t>
            </a:r>
            <a:endParaRPr lang="tr-TR" sz="2000" b="1" dirty="0">
              <a:effectLst/>
              <a:latin typeface="Times New Roman" panose="02020603050405020304" pitchFamily="18" charset="0"/>
              <a:ea typeface="Calibri" panose="020F0502020204030204" pitchFamily="34" charset="0"/>
            </a:endParaRPr>
          </a:p>
          <a:p>
            <a:r>
              <a:rPr lang="en-GB" sz="2000" b="1" dirty="0">
                <a:effectLst/>
                <a:latin typeface="Times New Roman" panose="02020603050405020304" pitchFamily="18" charset="0"/>
                <a:ea typeface="Calibri" panose="020F0502020204030204" pitchFamily="34" charset="0"/>
              </a:rPr>
              <a:t>The Robot Revolution</a:t>
            </a:r>
            <a:endParaRPr lang="tr-TR" sz="2000" dirty="0"/>
          </a:p>
        </p:txBody>
      </p:sp>
    </p:spTree>
    <p:extLst>
      <p:ext uri="{BB962C8B-B14F-4D97-AF65-F5344CB8AC3E}">
        <p14:creationId xmlns:p14="http://schemas.microsoft.com/office/powerpoint/2010/main" val="406454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omplex maths formulae on a blackboard">
            <a:extLst>
              <a:ext uri="{FF2B5EF4-FFF2-40B4-BE49-F238E27FC236}">
                <a16:creationId xmlns:a16="http://schemas.microsoft.com/office/drawing/2014/main" id="{1761D0AF-1ED2-C82E-DC19-A6DBD2E01791}"/>
              </a:ext>
            </a:extLst>
          </p:cNvPr>
          <p:cNvPicPr>
            <a:picLocks noChangeAspect="1"/>
          </p:cNvPicPr>
          <p:nvPr/>
        </p:nvPicPr>
        <p:blipFill rotWithShape="1">
          <a:blip r:embed="rId2"/>
          <a:srcRect l="9091" t="21484" b="8466"/>
          <a:stretch/>
        </p:blipFill>
        <p:spPr>
          <a:xfrm>
            <a:off x="20" y="10"/>
            <a:ext cx="12191980" cy="6857990"/>
          </a:xfrm>
          <a:prstGeom prst="rect">
            <a:avLst/>
          </a:prstGeom>
        </p:spPr>
      </p:pic>
      <p:sp>
        <p:nvSpPr>
          <p:cNvPr id="28" name="Rectangle 17">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9" name="Rectangle 19">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F5852023-2ACD-7505-F3C1-5ACEAAB0AC8E}"/>
              </a:ext>
            </a:extLst>
          </p:cNvPr>
          <p:cNvSpPr>
            <a:spLocks noGrp="1"/>
          </p:cNvSpPr>
          <p:nvPr>
            <p:ph type="title"/>
          </p:nvPr>
        </p:nvSpPr>
        <p:spPr>
          <a:xfrm>
            <a:off x="4740751" y="881742"/>
            <a:ext cx="6718433" cy="1059299"/>
          </a:xfrm>
        </p:spPr>
        <p:txBody>
          <a:bodyPr>
            <a:normAutofit fontScale="90000"/>
          </a:bodyPr>
          <a:lstStyle/>
          <a:p>
            <a:r>
              <a:rPr lang="tr-TR" dirty="0">
                <a:solidFill>
                  <a:schemeClr val="tx1">
                    <a:lumMod val="75000"/>
                    <a:lumOff val="25000"/>
                  </a:schemeClr>
                </a:solidFill>
              </a:rPr>
              <a:t>B</a:t>
            </a:r>
            <a:r>
              <a:rPr lang="en-US" dirty="0" err="1">
                <a:solidFill>
                  <a:schemeClr val="tx1">
                    <a:lumMod val="75000"/>
                    <a:lumOff val="25000"/>
                  </a:schemeClr>
                </a:solidFill>
              </a:rPr>
              <a:t>asic</a:t>
            </a:r>
            <a:r>
              <a:rPr lang="en-US" dirty="0">
                <a:solidFill>
                  <a:schemeClr val="tx1">
                    <a:lumMod val="75000"/>
                    <a:lumOff val="25000"/>
                  </a:schemeClr>
                </a:solidFill>
              </a:rPr>
              <a:t> elements of short story or fiction </a:t>
            </a:r>
            <a:endParaRPr lang="tr-TR" dirty="0">
              <a:solidFill>
                <a:schemeClr val="tx1">
                  <a:lumMod val="75000"/>
                  <a:lumOff val="25000"/>
                </a:schemeClr>
              </a:solidFill>
            </a:endParaRPr>
          </a:p>
        </p:txBody>
      </p:sp>
      <p:sp>
        <p:nvSpPr>
          <p:cNvPr id="3" name="İçerik Yer Tutucusu 2">
            <a:extLst>
              <a:ext uri="{FF2B5EF4-FFF2-40B4-BE49-F238E27FC236}">
                <a16:creationId xmlns:a16="http://schemas.microsoft.com/office/drawing/2014/main" id="{64DC1B04-D4FB-4D5A-436B-38DF242B3467}"/>
              </a:ext>
            </a:extLst>
          </p:cNvPr>
          <p:cNvSpPr>
            <a:spLocks noGrp="1"/>
          </p:cNvSpPr>
          <p:nvPr>
            <p:ph idx="1"/>
          </p:nvPr>
        </p:nvSpPr>
        <p:spPr>
          <a:xfrm>
            <a:off x="4740752" y="2178776"/>
            <a:ext cx="6718434" cy="3856264"/>
          </a:xfrm>
        </p:spPr>
        <p:txBody>
          <a:bodyPr>
            <a:normAutofit/>
          </a:bodyPr>
          <a:lstStyle/>
          <a:p>
            <a:pPr marL="0" indent="0">
              <a:buNone/>
            </a:pPr>
            <a:r>
              <a:rPr lang="en-US" sz="2000" dirty="0">
                <a:solidFill>
                  <a:schemeClr val="tx1">
                    <a:lumMod val="75000"/>
                    <a:lumOff val="25000"/>
                  </a:schemeClr>
                </a:solidFill>
              </a:rPr>
              <a:t>Authors create narratives using different elements of fiction. Among their most important resources are </a:t>
            </a:r>
            <a:r>
              <a:rPr lang="en-US" sz="2000" dirty="0">
                <a:solidFill>
                  <a:schemeClr val="tx1">
                    <a:lumMod val="75000"/>
                    <a:lumOff val="25000"/>
                  </a:schemeClr>
                </a:solidFill>
                <a:highlight>
                  <a:srgbClr val="FFFF00"/>
                </a:highlight>
              </a:rPr>
              <a:t>plot</a:t>
            </a:r>
            <a:r>
              <a:rPr lang="en-US" sz="2000" dirty="0">
                <a:solidFill>
                  <a:schemeClr val="tx1">
                    <a:lumMod val="75000"/>
                    <a:lumOff val="25000"/>
                  </a:schemeClr>
                </a:solidFill>
              </a:rPr>
              <a:t>, the sequence of related events composing the narrative, and </a:t>
            </a:r>
            <a:r>
              <a:rPr lang="en-US" sz="2000" dirty="0">
                <a:solidFill>
                  <a:schemeClr val="tx1">
                    <a:lumMod val="75000"/>
                    <a:lumOff val="25000"/>
                  </a:schemeClr>
                </a:solidFill>
                <a:highlight>
                  <a:srgbClr val="FFFF00"/>
                </a:highlight>
              </a:rPr>
              <a:t>characters</a:t>
            </a:r>
            <a:r>
              <a:rPr lang="en-US" sz="2000" dirty="0">
                <a:solidFill>
                  <a:schemeClr val="tx1">
                    <a:lumMod val="75000"/>
                    <a:lumOff val="25000"/>
                  </a:schemeClr>
                </a:solidFill>
              </a:rPr>
              <a:t>, the persons who play their parts in the narrative. The author’s choice of </a:t>
            </a:r>
            <a:r>
              <a:rPr lang="en-US" sz="2000" dirty="0">
                <a:solidFill>
                  <a:schemeClr val="tx1">
                    <a:lumMod val="75000"/>
                    <a:lumOff val="25000"/>
                  </a:schemeClr>
                </a:solidFill>
                <a:highlight>
                  <a:srgbClr val="FFFF00"/>
                </a:highlight>
              </a:rPr>
              <a:t>setting</a:t>
            </a:r>
            <a:r>
              <a:rPr lang="en-US" sz="2000" dirty="0">
                <a:solidFill>
                  <a:schemeClr val="tx1">
                    <a:lumMod val="75000"/>
                    <a:lumOff val="25000"/>
                  </a:schemeClr>
                </a:solidFill>
              </a:rPr>
              <a:t>, the place and time in which the action occurs, helps to give the story </a:t>
            </a:r>
            <a:r>
              <a:rPr lang="en-US" sz="2000" dirty="0">
                <a:solidFill>
                  <a:schemeClr val="tx1">
                    <a:lumMod val="75000"/>
                    <a:lumOff val="25000"/>
                  </a:schemeClr>
                </a:solidFill>
                <a:highlight>
                  <a:srgbClr val="FFFF00"/>
                </a:highlight>
              </a:rPr>
              <a:t>verisimilitude</a:t>
            </a:r>
            <a:r>
              <a:rPr lang="en-US" sz="2000" dirty="0">
                <a:solidFill>
                  <a:schemeClr val="tx1">
                    <a:lumMod val="75000"/>
                    <a:lumOff val="25000"/>
                  </a:schemeClr>
                </a:solidFill>
              </a:rPr>
              <a:t>. The </a:t>
            </a:r>
            <a:r>
              <a:rPr lang="en-US" sz="2000" dirty="0">
                <a:solidFill>
                  <a:schemeClr val="tx1">
                    <a:lumMod val="75000"/>
                    <a:lumOff val="25000"/>
                  </a:schemeClr>
                </a:solidFill>
                <a:highlight>
                  <a:srgbClr val="FFFF00"/>
                </a:highlight>
              </a:rPr>
              <a:t>point of view </a:t>
            </a:r>
            <a:r>
              <a:rPr lang="en-US" sz="2000" dirty="0">
                <a:solidFill>
                  <a:schemeClr val="tx1">
                    <a:lumMod val="75000"/>
                    <a:lumOff val="25000"/>
                  </a:schemeClr>
                </a:solidFill>
              </a:rPr>
              <a:t>establishes a consistent perspective on the characters and their actions as the narrative unfolds. The author’s literary </a:t>
            </a:r>
            <a:r>
              <a:rPr lang="en-US" sz="2000" dirty="0">
                <a:solidFill>
                  <a:schemeClr val="tx1">
                    <a:lumMod val="75000"/>
                    <a:lumOff val="25000"/>
                  </a:schemeClr>
                </a:solidFill>
                <a:highlight>
                  <a:srgbClr val="FFFF00"/>
                </a:highlight>
              </a:rPr>
              <a:t>style</a:t>
            </a:r>
            <a:r>
              <a:rPr lang="en-US" sz="2000" dirty="0">
                <a:solidFill>
                  <a:schemeClr val="tx1">
                    <a:lumMod val="75000"/>
                    <a:lumOff val="25000"/>
                  </a:schemeClr>
                </a:solidFill>
              </a:rPr>
              <a:t>, the way he or she uses the multifarious resources of language, also shapes the expression of a story. Finally, the author is guided by his or her perception of </a:t>
            </a:r>
            <a:r>
              <a:rPr lang="en-US" sz="2000" dirty="0">
                <a:solidFill>
                  <a:schemeClr val="tx1">
                    <a:lumMod val="75000"/>
                    <a:lumOff val="25000"/>
                  </a:schemeClr>
                </a:solidFill>
                <a:highlight>
                  <a:srgbClr val="FFFF00"/>
                </a:highlight>
              </a:rPr>
              <a:t>theme</a:t>
            </a:r>
            <a:r>
              <a:rPr lang="en-US" sz="2000" dirty="0">
                <a:solidFill>
                  <a:schemeClr val="tx1">
                    <a:lumMod val="75000"/>
                    <a:lumOff val="25000"/>
                  </a:schemeClr>
                </a:solidFill>
              </a:rPr>
              <a:t>, the unifying idea that brings to life all the other elements of fiction. (</a:t>
            </a:r>
            <a:r>
              <a:rPr lang="tr-TR" sz="2000" dirty="0" err="1">
                <a:solidFill>
                  <a:schemeClr val="tx1">
                    <a:lumMod val="75000"/>
                    <a:lumOff val="25000"/>
                  </a:schemeClr>
                </a:solidFill>
              </a:rPr>
              <a:t>Charters</a:t>
            </a:r>
            <a:r>
              <a:rPr lang="tr-TR" sz="2000" dirty="0">
                <a:solidFill>
                  <a:schemeClr val="tx1">
                    <a:lumMod val="75000"/>
                    <a:lumOff val="25000"/>
                  </a:schemeClr>
                </a:solidFill>
              </a:rPr>
              <a:t> </a:t>
            </a:r>
            <a:r>
              <a:rPr lang="en-US" sz="2000" dirty="0">
                <a:solidFill>
                  <a:schemeClr val="tx1">
                    <a:lumMod val="75000"/>
                    <a:lumOff val="25000"/>
                  </a:schemeClr>
                </a:solidFill>
              </a:rPr>
              <a:t>2)</a:t>
            </a:r>
            <a:endParaRPr lang="tr-TR" sz="2000" dirty="0">
              <a:solidFill>
                <a:schemeClr val="tx1">
                  <a:lumMod val="75000"/>
                  <a:lumOff val="25000"/>
                </a:schemeClr>
              </a:solidFill>
            </a:endParaRPr>
          </a:p>
        </p:txBody>
      </p:sp>
    </p:spTree>
    <p:extLst>
      <p:ext uri="{BB962C8B-B14F-4D97-AF65-F5344CB8AC3E}">
        <p14:creationId xmlns:p14="http://schemas.microsoft.com/office/powerpoint/2010/main" val="1685492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Massive planets orbiting a bright space">
            <a:extLst>
              <a:ext uri="{FF2B5EF4-FFF2-40B4-BE49-F238E27FC236}">
                <a16:creationId xmlns:a16="http://schemas.microsoft.com/office/drawing/2014/main" id="{FFDC1C72-9F5F-9719-F040-BDD1479A8334}"/>
              </a:ext>
            </a:extLst>
          </p:cNvPr>
          <p:cNvPicPr>
            <a:picLocks noChangeAspect="1"/>
          </p:cNvPicPr>
          <p:nvPr/>
        </p:nvPicPr>
        <p:blipFill rotWithShape="1">
          <a:blip r:embed="rId2"/>
          <a:srcRect l="20096" r="13122" b="6074"/>
          <a:stretch/>
        </p:blipFill>
        <p:spPr>
          <a:xfrm>
            <a:off x="3477768" y="111044"/>
            <a:ext cx="8668512" cy="6857990"/>
          </a:xfrm>
          <a:prstGeom prst="rect">
            <a:avLst/>
          </a:prstGeom>
        </p:spPr>
      </p:pic>
      <p:sp>
        <p:nvSpPr>
          <p:cNvPr id="21" name="Rectangle 2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03BBC10-45D5-2FE4-0047-43F0C90A7CC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Let’s imagine</a:t>
            </a:r>
            <a:r>
              <a:rPr lang="tr-TR" sz="4800" dirty="0"/>
              <a:t>…</a:t>
            </a:r>
            <a:endParaRPr lang="en-US" sz="4800" dirty="0"/>
          </a:p>
        </p:txBody>
      </p:sp>
      <p:sp>
        <p:nvSpPr>
          <p:cNvPr id="3" name="İçerik Yer Tutucusu 2">
            <a:extLst>
              <a:ext uri="{FF2B5EF4-FFF2-40B4-BE49-F238E27FC236}">
                <a16:creationId xmlns:a16="http://schemas.microsoft.com/office/drawing/2014/main" id="{3786BC7C-BF46-5332-671D-37D44406D67D}"/>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3200" dirty="0"/>
              <a:t>planets, asteroid, meteor shower</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3806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D74E9C8-5877-A566-3213-F9A0BBEEA3D4}"/>
              </a:ext>
            </a:extLst>
          </p:cNvPr>
          <p:cNvSpPr>
            <a:spLocks noGrp="1"/>
          </p:cNvSpPr>
          <p:nvPr>
            <p:ph type="title"/>
          </p:nvPr>
        </p:nvSpPr>
        <p:spPr>
          <a:xfrm>
            <a:off x="5297762" y="329184"/>
            <a:ext cx="6251110" cy="1783080"/>
          </a:xfrm>
        </p:spPr>
        <p:txBody>
          <a:bodyPr anchor="b">
            <a:normAutofit/>
          </a:bodyPr>
          <a:lstStyle/>
          <a:p>
            <a:r>
              <a:rPr lang="tr-TR" sz="5400" dirty="0"/>
              <a:t>A </a:t>
            </a:r>
            <a:r>
              <a:rPr lang="tr-TR" sz="5400" dirty="0" err="1"/>
              <a:t>few</a:t>
            </a:r>
            <a:r>
              <a:rPr lang="tr-TR" sz="5400" dirty="0"/>
              <a:t> </a:t>
            </a:r>
            <a:r>
              <a:rPr lang="tr-TR" sz="5400" dirty="0" err="1"/>
              <a:t>questions</a:t>
            </a:r>
            <a:r>
              <a:rPr lang="tr-TR" sz="5400" dirty="0"/>
              <a:t>…</a:t>
            </a:r>
          </a:p>
        </p:txBody>
      </p:sp>
      <p:pic>
        <p:nvPicPr>
          <p:cNvPr id="28" name="Picture 4" descr="Magnifying glass on clear background">
            <a:extLst>
              <a:ext uri="{FF2B5EF4-FFF2-40B4-BE49-F238E27FC236}">
                <a16:creationId xmlns:a16="http://schemas.microsoft.com/office/drawing/2014/main" id="{7CAC4B82-4834-68AC-58C5-998FB2A0AC3C}"/>
              </a:ext>
            </a:extLst>
          </p:cNvPr>
          <p:cNvPicPr>
            <a:picLocks noChangeAspect="1"/>
          </p:cNvPicPr>
          <p:nvPr/>
        </p:nvPicPr>
        <p:blipFill rotWithShape="1">
          <a:blip r:embed="rId2"/>
          <a:srcRect l="40474" r="1419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37952348-AB6B-C7DB-A860-86505D3427D0}"/>
              </a:ext>
            </a:extLst>
          </p:cNvPr>
          <p:cNvSpPr>
            <a:spLocks noGrp="1"/>
          </p:cNvSpPr>
          <p:nvPr>
            <p:ph idx="1"/>
          </p:nvPr>
        </p:nvSpPr>
        <p:spPr>
          <a:xfrm>
            <a:off x="5297762" y="2706624"/>
            <a:ext cx="6251110" cy="3483864"/>
          </a:xfrm>
        </p:spPr>
        <p:txBody>
          <a:bodyPr>
            <a:normAutofit/>
          </a:bodyPr>
          <a:lstStyle/>
          <a:p>
            <a:r>
              <a:rPr lang="en-GB" sz="2200" dirty="0"/>
              <a:t>How am I going to tell that story?</a:t>
            </a:r>
          </a:p>
          <a:p>
            <a:r>
              <a:rPr lang="en-GB" sz="2200" dirty="0"/>
              <a:t>Who is the main character (the protagonist)?</a:t>
            </a:r>
          </a:p>
          <a:p>
            <a:r>
              <a:rPr lang="en-GB" sz="2200" dirty="0"/>
              <a:t>Who</a:t>
            </a:r>
            <a:r>
              <a:rPr lang="tr-TR" sz="2200" dirty="0"/>
              <a:t> / </a:t>
            </a:r>
            <a:r>
              <a:rPr lang="tr-TR" sz="2200" dirty="0" err="1"/>
              <a:t>What</a:t>
            </a:r>
            <a:r>
              <a:rPr lang="en-GB" sz="2200" dirty="0"/>
              <a:t> is this story about?</a:t>
            </a:r>
          </a:p>
          <a:p>
            <a:r>
              <a:rPr lang="en-GB" sz="2200" dirty="0"/>
              <a:t>What does this character want or try to do?</a:t>
            </a:r>
          </a:p>
          <a:p>
            <a:r>
              <a:rPr lang="en-GB" sz="2200" dirty="0"/>
              <a:t>What is the obstacle?</a:t>
            </a:r>
          </a:p>
          <a:p>
            <a:r>
              <a:rPr lang="en-GB" sz="2200" dirty="0"/>
              <a:t>What do this character do to overcome the obstacles?</a:t>
            </a:r>
          </a:p>
          <a:p>
            <a:r>
              <a:rPr lang="en-GB" sz="2200" dirty="0"/>
              <a:t>How does it end?</a:t>
            </a:r>
          </a:p>
          <a:p>
            <a:endParaRPr lang="tr-TR" sz="2200" dirty="0"/>
          </a:p>
        </p:txBody>
      </p:sp>
    </p:spTree>
    <p:extLst>
      <p:ext uri="{BB962C8B-B14F-4D97-AF65-F5344CB8AC3E}">
        <p14:creationId xmlns:p14="http://schemas.microsoft.com/office/powerpoint/2010/main" val="27771145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03BBC10-45D5-2FE4-0047-43F0C90A7CC1}"/>
              </a:ext>
            </a:extLst>
          </p:cNvPr>
          <p:cNvSpPr>
            <a:spLocks noGrp="1"/>
          </p:cNvSpPr>
          <p:nvPr>
            <p:ph type="title"/>
          </p:nvPr>
        </p:nvSpPr>
        <p:spPr>
          <a:xfrm>
            <a:off x="6035040" y="365125"/>
            <a:ext cx="5318758" cy="1807305"/>
          </a:xfrm>
        </p:spPr>
        <p:txBody>
          <a:bodyPr vert="horz" lIns="91440" tIns="45720" rIns="91440" bIns="45720" rtlCol="0">
            <a:normAutofit/>
          </a:bodyPr>
          <a:lstStyle/>
          <a:p>
            <a:r>
              <a:rPr lang="en-US" dirty="0"/>
              <a:t>Let’s imagine</a:t>
            </a:r>
            <a:r>
              <a:rPr lang="tr-TR" dirty="0"/>
              <a:t>…</a:t>
            </a:r>
            <a:endParaRPr lang="en-US" dirty="0"/>
          </a:p>
        </p:txBody>
      </p:sp>
      <p:pic>
        <p:nvPicPr>
          <p:cNvPr id="14" name="Picture 4" descr="Massive planets orbiting a bright space">
            <a:extLst>
              <a:ext uri="{FF2B5EF4-FFF2-40B4-BE49-F238E27FC236}">
                <a16:creationId xmlns:a16="http://schemas.microsoft.com/office/drawing/2014/main" id="{FFDC1C72-9F5F-9719-F040-BDD1479A8334}"/>
              </a:ext>
            </a:extLst>
          </p:cNvPr>
          <p:cNvPicPr>
            <a:picLocks noChangeAspect="1"/>
          </p:cNvPicPr>
          <p:nvPr/>
        </p:nvPicPr>
        <p:blipFill rotWithShape="1">
          <a:blip r:embed="rId2"/>
          <a:srcRect l="28403" r="21429"/>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İçerik Yer Tutucusu 2">
            <a:extLst>
              <a:ext uri="{FF2B5EF4-FFF2-40B4-BE49-F238E27FC236}">
                <a16:creationId xmlns:a16="http://schemas.microsoft.com/office/drawing/2014/main" id="{3786BC7C-BF46-5332-671D-37D44406D67D}"/>
              </a:ext>
            </a:extLst>
          </p:cNvPr>
          <p:cNvSpPr>
            <a:spLocks noGrp="1"/>
          </p:cNvSpPr>
          <p:nvPr>
            <p:ph idx="1"/>
          </p:nvPr>
        </p:nvSpPr>
        <p:spPr>
          <a:xfrm>
            <a:off x="5590903" y="2333297"/>
            <a:ext cx="6413863" cy="3843666"/>
          </a:xfrm>
        </p:spPr>
        <p:txBody>
          <a:bodyPr vert="horz" lIns="91440" tIns="45720" rIns="91440" bIns="45720" rtlCol="0">
            <a:normAutofit/>
          </a:bodyPr>
          <a:lstStyle/>
          <a:p>
            <a:pPr>
              <a:spcBef>
                <a:spcPts val="600"/>
              </a:spcBef>
              <a:spcAft>
                <a:spcPts val="6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After choosing the general topic and the situation, who are the characters?</a:t>
            </a:r>
          </a:p>
          <a:p>
            <a:pPr>
              <a:spcBef>
                <a:spcPts val="600"/>
              </a:spcBef>
              <a:spcAft>
                <a:spcPts val="6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Where does the story happen? When does it happen?</a:t>
            </a:r>
          </a:p>
          <a:p>
            <a:pPr>
              <a:spcBef>
                <a:spcPts val="600"/>
              </a:spcBef>
              <a:spcAft>
                <a:spcPts val="6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What is the problem? Is there a problem to be solved? </a:t>
            </a:r>
          </a:p>
          <a:p>
            <a:pPr>
              <a:spcBef>
                <a:spcPts val="600"/>
              </a:spcBef>
              <a:spcAft>
                <a:spcPts val="6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What kind of a conflict is there in the story? Man vs. man? Man vs. External force? Internal conflict? Man vs. technology?</a:t>
            </a:r>
          </a:p>
        </p:txBody>
      </p:sp>
    </p:spTree>
    <p:extLst>
      <p:ext uri="{BB962C8B-B14F-4D97-AF65-F5344CB8AC3E}">
        <p14:creationId xmlns:p14="http://schemas.microsoft.com/office/powerpoint/2010/main" val="350082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03BBC10-45D5-2FE4-0047-43F0C90A7CC1}"/>
              </a:ext>
            </a:extLst>
          </p:cNvPr>
          <p:cNvSpPr>
            <a:spLocks noGrp="1"/>
          </p:cNvSpPr>
          <p:nvPr>
            <p:ph type="title"/>
          </p:nvPr>
        </p:nvSpPr>
        <p:spPr>
          <a:xfrm>
            <a:off x="6035040" y="365125"/>
            <a:ext cx="5318758" cy="1807305"/>
          </a:xfrm>
        </p:spPr>
        <p:txBody>
          <a:bodyPr vert="horz" lIns="91440" tIns="45720" rIns="91440" bIns="45720" rtlCol="0">
            <a:normAutofit/>
          </a:bodyPr>
          <a:lstStyle/>
          <a:p>
            <a:r>
              <a:rPr lang="en-US" dirty="0"/>
              <a:t>Let’s imagine</a:t>
            </a:r>
            <a:r>
              <a:rPr lang="tr-TR" dirty="0"/>
              <a:t>…</a:t>
            </a:r>
            <a:endParaRPr lang="en-US" dirty="0"/>
          </a:p>
        </p:txBody>
      </p:sp>
      <p:pic>
        <p:nvPicPr>
          <p:cNvPr id="14" name="Picture 4" descr="Massive planets orbiting a bright space">
            <a:extLst>
              <a:ext uri="{FF2B5EF4-FFF2-40B4-BE49-F238E27FC236}">
                <a16:creationId xmlns:a16="http://schemas.microsoft.com/office/drawing/2014/main" id="{FFDC1C72-9F5F-9719-F040-BDD1479A8334}"/>
              </a:ext>
            </a:extLst>
          </p:cNvPr>
          <p:cNvPicPr>
            <a:picLocks noChangeAspect="1"/>
          </p:cNvPicPr>
          <p:nvPr/>
        </p:nvPicPr>
        <p:blipFill rotWithShape="1">
          <a:blip r:embed="rId2"/>
          <a:srcRect l="28403" r="21429"/>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İçerik Yer Tutucusu 2">
            <a:extLst>
              <a:ext uri="{FF2B5EF4-FFF2-40B4-BE49-F238E27FC236}">
                <a16:creationId xmlns:a16="http://schemas.microsoft.com/office/drawing/2014/main" id="{3786BC7C-BF46-5332-671D-37D44406D67D}"/>
              </a:ext>
            </a:extLst>
          </p:cNvPr>
          <p:cNvSpPr>
            <a:spLocks noGrp="1"/>
          </p:cNvSpPr>
          <p:nvPr>
            <p:ph idx="1"/>
          </p:nvPr>
        </p:nvSpPr>
        <p:spPr>
          <a:xfrm>
            <a:off x="5590903" y="2333297"/>
            <a:ext cx="6413863" cy="3843666"/>
          </a:xfrm>
        </p:spPr>
        <p:txBody>
          <a:bodyPr vert="horz" lIns="91440" tIns="45720" rIns="91440" bIns="45720" rtlCol="0">
            <a:normAutofit/>
          </a:bodyPr>
          <a:lstStyle/>
          <a:p>
            <a:pPr>
              <a:spcAft>
                <a:spcPts val="800"/>
              </a:spcAft>
            </a:pPr>
            <a:r>
              <a:rPr lang="en-GB" sz="2000" b="1" kern="100" dirty="0">
                <a:effectLst/>
                <a:latin typeface="Times New Roman" panose="02020603050405020304" pitchFamily="18" charset="0"/>
                <a:ea typeface="Calibri" panose="020F0502020204030204" pitchFamily="34" charset="0"/>
                <a:cs typeface="Times New Roman" panose="02020603050405020304" pitchFamily="18" charset="0"/>
              </a:rPr>
              <a:t>Let’s imagine </a:t>
            </a:r>
            <a:r>
              <a:rPr lang="en-GB" sz="2000" kern="100" dirty="0">
                <a:effectLst/>
                <a:latin typeface="Times New Roman" panose="02020603050405020304" pitchFamily="18" charset="0"/>
                <a:ea typeface="Calibri" panose="020F0502020204030204" pitchFamily="34" charset="0"/>
                <a:cs typeface="Times New Roman" panose="02020603050405020304" pitchFamily="18" charset="0"/>
              </a:rPr>
              <a:t>that you are a scientist and looking through a microscope</a:t>
            </a:r>
            <a:r>
              <a:rPr lang="en-GB"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kern="100" dirty="0">
                <a:effectLst/>
                <a:latin typeface="Times New Roman" panose="02020603050405020304" pitchFamily="18" charset="0"/>
                <a:ea typeface="Calibri" panose="020F0502020204030204" pitchFamily="34" charset="0"/>
                <a:cs typeface="Times New Roman" panose="02020603050405020304" pitchFamily="18" charset="0"/>
              </a:rPr>
              <a:t>to analyse a leaf. But, what you see is a human being on this leaf. You cannot believe in your eyes. And….</a:t>
            </a: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sz="2000" b="1" kern="100" dirty="0">
                <a:effectLst/>
                <a:latin typeface="Times New Roman" panose="02020603050405020304" pitchFamily="18" charset="0"/>
                <a:ea typeface="Calibri" panose="020F0502020204030204" pitchFamily="34" charset="0"/>
                <a:cs typeface="Times New Roman" panose="02020603050405020304" pitchFamily="18" charset="0"/>
              </a:rPr>
              <a:t>Let’s imagine</a:t>
            </a:r>
            <a:r>
              <a:rPr lang="en-GB" sz="2000" kern="100" dirty="0">
                <a:effectLst/>
                <a:latin typeface="Times New Roman" panose="02020603050405020304" pitchFamily="18" charset="0"/>
                <a:ea typeface="Calibri" panose="020F0502020204030204" pitchFamily="34" charset="0"/>
                <a:cs typeface="Times New Roman" panose="02020603050405020304" pitchFamily="18" charset="0"/>
              </a:rPr>
              <a:t> that a bug enters to our biology class and starts to talk to us, and asks to join us while we are talking about the insects which includes its ancestors, relatives, etc. </a:t>
            </a: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754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Başlık 3">
            <a:extLst>
              <a:ext uri="{FF2B5EF4-FFF2-40B4-BE49-F238E27FC236}">
                <a16:creationId xmlns:a16="http://schemas.microsoft.com/office/drawing/2014/main" id="{98578569-6C5C-32D8-4D26-FC299BA25B9A}"/>
              </a:ext>
            </a:extLst>
          </p:cNvPr>
          <p:cNvSpPr>
            <a:spLocks noGrp="1"/>
          </p:cNvSpPr>
          <p:nvPr>
            <p:ph type="title"/>
          </p:nvPr>
        </p:nvSpPr>
        <p:spPr>
          <a:xfrm>
            <a:off x="572493" y="238539"/>
            <a:ext cx="11018520" cy="1126567"/>
          </a:xfrm>
        </p:spPr>
        <p:txBody>
          <a:bodyPr anchor="b">
            <a:normAutofit/>
          </a:bodyPr>
          <a:lstStyle/>
          <a:p>
            <a:r>
              <a:rPr lang="en-US" dirty="0"/>
              <a:t>Age and Language Level Appropriacy in Stories</a:t>
            </a:r>
            <a:endParaRPr lang="tr-TR" dirty="0"/>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İçerik Yer Tutucusu 4">
            <a:extLst>
              <a:ext uri="{FF2B5EF4-FFF2-40B4-BE49-F238E27FC236}">
                <a16:creationId xmlns:a16="http://schemas.microsoft.com/office/drawing/2014/main" id="{9C057D02-7823-BDA0-CAC8-B476D5CD881B}"/>
              </a:ext>
            </a:extLst>
          </p:cNvPr>
          <p:cNvSpPr>
            <a:spLocks noGrp="1"/>
          </p:cNvSpPr>
          <p:nvPr>
            <p:ph idx="1"/>
          </p:nvPr>
        </p:nvSpPr>
        <p:spPr>
          <a:xfrm>
            <a:off x="572492" y="1939853"/>
            <a:ext cx="6848725" cy="4596649"/>
          </a:xfrm>
        </p:spPr>
        <p:txBody>
          <a:bodyPr anchor="t">
            <a:normAutofit lnSpcReduction="10000"/>
          </a:bodyPr>
          <a:lstStyle/>
          <a:p>
            <a:pPr marL="0" indent="0">
              <a:buNone/>
            </a:pPr>
            <a:r>
              <a:rPr lang="en-US" sz="1400" dirty="0"/>
              <a:t>Common European Framework of Reference / Descriptors for Reading and Writing Skills</a:t>
            </a:r>
          </a:p>
          <a:p>
            <a:pPr marL="0" indent="0">
              <a:buNone/>
            </a:pPr>
            <a:r>
              <a:rPr lang="en-US" sz="1400" b="1" dirty="0"/>
              <a:t>Reading and Writing Skills at A1.1 Level (Beginner Level):</a:t>
            </a:r>
          </a:p>
          <a:p>
            <a:pPr marL="0" indent="0">
              <a:buNone/>
            </a:pPr>
            <a:r>
              <a:rPr lang="en-US" sz="1400" b="1" dirty="0"/>
              <a:t>Reading: </a:t>
            </a:r>
            <a:r>
              <a:rPr lang="en-US" sz="1400" dirty="0"/>
              <a:t>Can understand and read simple, short texts with familiar vocabulary and basic sentence structures. Can recognize common words and phrases related to everyday life.</a:t>
            </a:r>
          </a:p>
          <a:p>
            <a:pPr marL="0" indent="0">
              <a:buNone/>
            </a:pPr>
            <a:r>
              <a:rPr lang="en-US" sz="1400" b="1" dirty="0"/>
              <a:t>Writing: </a:t>
            </a:r>
            <a:r>
              <a:rPr lang="en-US" sz="1400" dirty="0"/>
              <a:t>Can write basic words, phrases, and simple sentences. Can complete forms with personal information and write short messages or notes.</a:t>
            </a:r>
          </a:p>
          <a:p>
            <a:pPr marL="0" indent="0">
              <a:buNone/>
            </a:pPr>
            <a:r>
              <a:rPr lang="en-US" sz="1400" b="1" dirty="0"/>
              <a:t>Reading and Writing Skills at A1.2 Level (Basic Level - Elementary Proficiency):</a:t>
            </a:r>
          </a:p>
          <a:p>
            <a:pPr marL="0" indent="0">
              <a:buNone/>
            </a:pPr>
            <a:r>
              <a:rPr lang="en-US" sz="1400" b="1" dirty="0"/>
              <a:t>Reading: </a:t>
            </a:r>
            <a:r>
              <a:rPr lang="en-US" sz="1400" dirty="0"/>
              <a:t>Can understand short texts on familiar topics. Can grasp the main idea and extract basic information from texts. Recognizes frequently used expressions and simple sentences.</a:t>
            </a:r>
          </a:p>
          <a:p>
            <a:pPr marL="0" indent="0">
              <a:buNone/>
            </a:pPr>
            <a:r>
              <a:rPr lang="en-US" sz="1400" b="1" dirty="0"/>
              <a:t>Writing: </a:t>
            </a:r>
            <a:r>
              <a:rPr lang="en-US" sz="1400" dirty="0"/>
              <a:t>Can write short paragraphs or descriptions on familiar topics. Can compose simple personal letters, emails, or messages. Can fill out forms and write simple sentences to describe routine activities.</a:t>
            </a:r>
          </a:p>
          <a:p>
            <a:pPr marL="0" indent="0">
              <a:buNone/>
            </a:pPr>
            <a:r>
              <a:rPr lang="en-US" sz="1400" b="1" dirty="0"/>
              <a:t>Reading and Writing Skills at A2 Level (Basic Level):</a:t>
            </a:r>
          </a:p>
          <a:p>
            <a:pPr marL="0" indent="0">
              <a:buNone/>
            </a:pPr>
            <a:r>
              <a:rPr lang="en-US" sz="1400" b="1" dirty="0"/>
              <a:t>Reading: </a:t>
            </a:r>
            <a:r>
              <a:rPr lang="en-US" sz="1400" dirty="0"/>
              <a:t>Can understand simple texts on various subjects, including personal interests. Can comprehend the main ideas and extract relevant details. Can understand everyday signs and notices.</a:t>
            </a:r>
          </a:p>
          <a:p>
            <a:pPr marL="0" indent="0">
              <a:buNone/>
            </a:pPr>
            <a:r>
              <a:rPr lang="en-US" sz="1400" b="1" dirty="0"/>
              <a:t>Writing: </a:t>
            </a:r>
            <a:r>
              <a:rPr lang="en-US" sz="1400" dirty="0"/>
              <a:t>Can write coherent and connected texts about familiar topics. Can compose short essays, stories, or descriptions. Can write emails or letters conveying simple messages and information. Can summarize short texts.</a:t>
            </a:r>
          </a:p>
          <a:p>
            <a:pPr marL="0" indent="0">
              <a:buNone/>
            </a:pPr>
            <a:endParaRPr lang="tr-TR" sz="1400" dirty="0"/>
          </a:p>
        </p:txBody>
      </p:sp>
      <p:pic>
        <p:nvPicPr>
          <p:cNvPr id="7" name="Picture 6" descr="Neat empty education desk">
            <a:extLst>
              <a:ext uri="{FF2B5EF4-FFF2-40B4-BE49-F238E27FC236}">
                <a16:creationId xmlns:a16="http://schemas.microsoft.com/office/drawing/2014/main" id="{141E0AFA-84E2-DABA-7D6F-351111DF9279}"/>
              </a:ext>
            </a:extLst>
          </p:cNvPr>
          <p:cNvPicPr>
            <a:picLocks noChangeAspect="1"/>
          </p:cNvPicPr>
          <p:nvPr/>
        </p:nvPicPr>
        <p:blipFill rotWithShape="1">
          <a:blip r:embed="rId2"/>
          <a:srcRect l="20616" r="15168" b="2"/>
          <a:stretch/>
        </p:blipFill>
        <p:spPr>
          <a:xfrm>
            <a:off x="7675658" y="2093976"/>
            <a:ext cx="3941064" cy="4096512"/>
          </a:xfrm>
          <a:prstGeom prst="rect">
            <a:avLst/>
          </a:prstGeom>
        </p:spPr>
      </p:pic>
    </p:spTree>
    <p:extLst>
      <p:ext uri="{BB962C8B-B14F-4D97-AF65-F5344CB8AC3E}">
        <p14:creationId xmlns:p14="http://schemas.microsoft.com/office/powerpoint/2010/main" val="33680074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
            <a:extLst>
              <a:ext uri="{FF2B5EF4-FFF2-40B4-BE49-F238E27FC236}">
                <a16:creationId xmlns:a16="http://schemas.microsoft.com/office/drawing/2014/main" id="{A9C5842C-9E43-CAA8-2D0B-42D67C805032}"/>
              </a:ext>
            </a:extLst>
          </p:cNvPr>
          <p:cNvPicPr>
            <a:picLocks noChangeAspect="1"/>
          </p:cNvPicPr>
          <p:nvPr/>
        </p:nvPicPr>
        <p:blipFill rotWithShape="1">
          <a:blip r:embed="rId2"/>
          <a:srcRect t="6250"/>
          <a:stretch/>
        </p:blipFill>
        <p:spPr>
          <a:xfrm>
            <a:off x="20" y="10"/>
            <a:ext cx="12191981" cy="6857990"/>
          </a:xfrm>
          <a:prstGeom prst="rect">
            <a:avLst/>
          </a:prstGeom>
        </p:spPr>
      </p:pic>
      <p:sp>
        <p:nvSpPr>
          <p:cNvPr id="42"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Başlık 3">
            <a:extLst>
              <a:ext uri="{FF2B5EF4-FFF2-40B4-BE49-F238E27FC236}">
                <a16:creationId xmlns:a16="http://schemas.microsoft.com/office/drawing/2014/main" id="{7787FCD7-2A19-656D-99F6-4C8A88FF4C96}"/>
              </a:ext>
            </a:extLst>
          </p:cNvPr>
          <p:cNvSpPr>
            <a:spLocks noGrp="1"/>
          </p:cNvSpPr>
          <p:nvPr>
            <p:ph type="ctrTitle"/>
          </p:nvPr>
        </p:nvSpPr>
        <p:spPr>
          <a:xfrm>
            <a:off x="404553" y="3091928"/>
            <a:ext cx="9078562" cy="2387600"/>
          </a:xfrm>
        </p:spPr>
        <p:txBody>
          <a:bodyPr>
            <a:normAutofit/>
          </a:bodyPr>
          <a:lstStyle/>
          <a:p>
            <a:pPr algn="l"/>
            <a:r>
              <a:rPr lang="tr-TR" sz="6600">
                <a:solidFill>
                  <a:schemeClr val="bg1"/>
                </a:solidFill>
              </a:rPr>
              <a:t>Thank you</a:t>
            </a:r>
          </a:p>
        </p:txBody>
      </p:sp>
      <p:sp>
        <p:nvSpPr>
          <p:cNvPr id="43"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lt Başlık 4">
            <a:extLst>
              <a:ext uri="{FF2B5EF4-FFF2-40B4-BE49-F238E27FC236}">
                <a16:creationId xmlns:a16="http://schemas.microsoft.com/office/drawing/2014/main" id="{EB63DB81-B869-B4C4-48B6-671E82B2E6CF}"/>
              </a:ext>
            </a:extLst>
          </p:cNvPr>
          <p:cNvSpPr>
            <a:spLocks noGrp="1"/>
          </p:cNvSpPr>
          <p:nvPr>
            <p:ph type="subTitle" idx="1"/>
          </p:nvPr>
        </p:nvSpPr>
        <p:spPr>
          <a:xfrm>
            <a:off x="404553" y="5624945"/>
            <a:ext cx="9078562" cy="592975"/>
          </a:xfrm>
        </p:spPr>
        <p:txBody>
          <a:bodyPr anchor="ctr">
            <a:normAutofit/>
          </a:bodyPr>
          <a:lstStyle/>
          <a:p>
            <a:pPr algn="l"/>
            <a:r>
              <a:rPr lang="tr-TR">
                <a:solidFill>
                  <a:schemeClr val="bg1"/>
                </a:solidFill>
              </a:rPr>
              <a:t>Emine ŞENTÜRK</a:t>
            </a:r>
          </a:p>
        </p:txBody>
      </p:sp>
    </p:spTree>
    <p:extLst>
      <p:ext uri="{BB962C8B-B14F-4D97-AF65-F5344CB8AC3E}">
        <p14:creationId xmlns:p14="http://schemas.microsoft.com/office/powerpoint/2010/main" val="1043279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45">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Drawings on colourful paper">
            <a:extLst>
              <a:ext uri="{FF2B5EF4-FFF2-40B4-BE49-F238E27FC236}">
                <a16:creationId xmlns:a16="http://schemas.microsoft.com/office/drawing/2014/main" id="{891982D7-0350-C700-B942-AD591FE0ADE0}"/>
              </a:ext>
            </a:extLst>
          </p:cNvPr>
          <p:cNvPicPr>
            <a:picLocks noChangeAspect="1"/>
          </p:cNvPicPr>
          <p:nvPr/>
        </p:nvPicPr>
        <p:blipFill rotWithShape="1">
          <a:blip r:embed="rId2"/>
          <a:srcRect b="15730"/>
          <a:stretch/>
        </p:blipFill>
        <p:spPr>
          <a:xfrm>
            <a:off x="20" y="-1"/>
            <a:ext cx="12191980" cy="6857999"/>
          </a:xfrm>
          <a:prstGeom prst="rect">
            <a:avLst/>
          </a:prstGeom>
        </p:spPr>
      </p:pic>
      <p:sp>
        <p:nvSpPr>
          <p:cNvPr id="69" name="Rectangle 47">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49">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972BC07-243F-87B1-A130-E88C8AA0E103}"/>
              </a:ext>
            </a:extLst>
          </p:cNvPr>
          <p:cNvSpPr>
            <a:spLocks noGrp="1"/>
          </p:cNvSpPr>
          <p:nvPr>
            <p:ph type="title"/>
          </p:nvPr>
        </p:nvSpPr>
        <p:spPr>
          <a:xfrm>
            <a:off x="6654304" y="1050247"/>
            <a:ext cx="4472921" cy="1371600"/>
          </a:xfrm>
        </p:spPr>
        <p:txBody>
          <a:bodyPr>
            <a:normAutofit/>
          </a:bodyPr>
          <a:lstStyle/>
          <a:p>
            <a:r>
              <a:rPr lang="tr-TR" sz="4000">
                <a:effectLst/>
                <a:latin typeface="Times New Roman" panose="02020603050405020304" pitchFamily="18" charset="0"/>
                <a:ea typeface="Calibri" panose="020F0502020204030204" pitchFamily="34" charset="0"/>
              </a:rPr>
              <a:t>A few steps to follow</a:t>
            </a:r>
            <a:endParaRPr lang="tr-TR" sz="4000"/>
          </a:p>
        </p:txBody>
      </p:sp>
      <p:sp>
        <p:nvSpPr>
          <p:cNvPr id="3" name="İçerik Yer Tutucusu 2">
            <a:extLst>
              <a:ext uri="{FF2B5EF4-FFF2-40B4-BE49-F238E27FC236}">
                <a16:creationId xmlns:a16="http://schemas.microsoft.com/office/drawing/2014/main" id="{564FD9C7-C7DC-51C0-5343-3A2F76B4D227}"/>
              </a:ext>
            </a:extLst>
          </p:cNvPr>
          <p:cNvSpPr>
            <a:spLocks noGrp="1"/>
          </p:cNvSpPr>
          <p:nvPr>
            <p:ph idx="1"/>
          </p:nvPr>
        </p:nvSpPr>
        <p:spPr>
          <a:xfrm>
            <a:off x="6654304" y="2421847"/>
            <a:ext cx="4472921" cy="3489096"/>
          </a:xfrm>
        </p:spPr>
        <p:txBody>
          <a:bodyPr>
            <a:normAutofit fontScale="92500" lnSpcReduction="10000"/>
          </a:bodyPr>
          <a:lstStyle/>
          <a:p>
            <a:pPr marL="0" indent="0">
              <a:lnSpc>
                <a:spcPct val="90000"/>
              </a:lnSpc>
              <a:buNone/>
            </a:pPr>
            <a:r>
              <a:rPr lang="en-GB" sz="2400" dirty="0">
                <a:effectLst/>
                <a:latin typeface="Times New Roman" panose="02020603050405020304" pitchFamily="18" charset="0"/>
                <a:ea typeface="Calibri" panose="020F0502020204030204" pitchFamily="34" charset="0"/>
              </a:rPr>
              <a:t>Choose the concept</a:t>
            </a:r>
            <a:endParaRPr lang="tr-TR" sz="2400" dirty="0">
              <a:effectLst/>
              <a:latin typeface="Times New Roman" panose="02020603050405020304" pitchFamily="18" charset="0"/>
              <a:ea typeface="Calibri" panose="020F0502020204030204" pitchFamily="34" charset="0"/>
            </a:endParaRPr>
          </a:p>
          <a:p>
            <a:pPr marL="0" indent="0">
              <a:lnSpc>
                <a:spcPct val="90000"/>
              </a:lnSpc>
              <a:buNone/>
            </a:pPr>
            <a:r>
              <a:rPr lang="en-GB" sz="2400" dirty="0">
                <a:effectLst/>
                <a:latin typeface="Times New Roman" panose="02020603050405020304" pitchFamily="18" charset="0"/>
                <a:ea typeface="Calibri" panose="020F0502020204030204" pitchFamily="34" charset="0"/>
              </a:rPr>
              <a:t>Identify the learning objectives</a:t>
            </a:r>
            <a:endParaRPr lang="tr-TR" sz="2400" dirty="0">
              <a:latin typeface="Times New Roman" panose="02020603050405020304" pitchFamily="18" charset="0"/>
              <a:ea typeface="Calibri" panose="020F0502020204030204" pitchFamily="34" charset="0"/>
            </a:endParaRPr>
          </a:p>
          <a:p>
            <a:pPr marL="0" indent="0">
              <a:lnSpc>
                <a:spcPct val="90000"/>
              </a:lnSpc>
              <a:buNone/>
            </a:pPr>
            <a:r>
              <a:rPr lang="en-GB" sz="2400" dirty="0">
                <a:effectLst/>
                <a:latin typeface="Times New Roman" panose="02020603050405020304" pitchFamily="18" charset="0"/>
                <a:ea typeface="Calibri" panose="020F0502020204030204" pitchFamily="34" charset="0"/>
              </a:rPr>
              <a:t>Create engaging characters</a:t>
            </a:r>
            <a:endParaRPr lang="tr-TR" sz="2400" dirty="0">
              <a:effectLst/>
              <a:latin typeface="Times New Roman" panose="02020603050405020304" pitchFamily="18" charset="0"/>
              <a:ea typeface="Calibri" panose="020F0502020204030204" pitchFamily="34" charset="0"/>
            </a:endParaRPr>
          </a:p>
          <a:p>
            <a:pPr marL="0" indent="0">
              <a:lnSpc>
                <a:spcPct val="90000"/>
              </a:lnSpc>
              <a:buNone/>
            </a:pPr>
            <a:r>
              <a:rPr lang="en-GB" sz="2400" dirty="0">
                <a:effectLst/>
                <a:latin typeface="Times New Roman" panose="02020603050405020304" pitchFamily="18" charset="0"/>
                <a:ea typeface="Calibri" panose="020F0502020204030204" pitchFamily="34" charset="0"/>
              </a:rPr>
              <a:t>Context and setting</a:t>
            </a:r>
            <a:endParaRPr lang="tr-TR" sz="2400" dirty="0">
              <a:latin typeface="Times New Roman" panose="02020603050405020304" pitchFamily="18" charset="0"/>
              <a:ea typeface="Calibri" panose="020F0502020204030204" pitchFamily="34" charset="0"/>
            </a:endParaRPr>
          </a:p>
          <a:p>
            <a:pPr marL="0" indent="0">
              <a:lnSpc>
                <a:spcPct val="90000"/>
              </a:lnSpc>
              <a:buNone/>
            </a:pPr>
            <a:r>
              <a:rPr lang="en-GB" sz="2400" dirty="0">
                <a:effectLst/>
                <a:latin typeface="Times New Roman" panose="02020603050405020304" pitchFamily="18" charset="0"/>
                <a:ea typeface="Calibri" panose="020F0502020204030204" pitchFamily="34" charset="0"/>
              </a:rPr>
              <a:t>Draft a compelling plot</a:t>
            </a:r>
            <a:endParaRPr lang="tr-TR" sz="2400" dirty="0">
              <a:effectLst/>
              <a:latin typeface="Times New Roman" panose="02020603050405020304" pitchFamily="18" charset="0"/>
              <a:ea typeface="Calibri" panose="020F0502020204030204" pitchFamily="34" charset="0"/>
            </a:endParaRPr>
          </a:p>
          <a:p>
            <a:pPr marL="0" indent="0">
              <a:lnSpc>
                <a:spcPct val="90000"/>
              </a:lnSpc>
              <a:buNone/>
            </a:pPr>
            <a:r>
              <a:rPr lang="en-GB" sz="2400" dirty="0">
                <a:effectLst/>
                <a:latin typeface="Times New Roman" panose="02020603050405020304" pitchFamily="18" charset="0"/>
                <a:ea typeface="Calibri" panose="020F0502020204030204" pitchFamily="34" charset="0"/>
              </a:rPr>
              <a:t>Use Analogies and Metaphors</a:t>
            </a:r>
            <a:endParaRPr lang="tr-TR" sz="2400" dirty="0">
              <a:latin typeface="Times New Roman" panose="02020603050405020304" pitchFamily="18" charset="0"/>
              <a:ea typeface="Calibri" panose="020F0502020204030204" pitchFamily="34" charset="0"/>
            </a:endParaRPr>
          </a:p>
          <a:p>
            <a:pPr marL="0" indent="0">
              <a:lnSpc>
                <a:spcPct val="90000"/>
              </a:lnSpc>
              <a:buNone/>
            </a:pPr>
            <a:r>
              <a:rPr lang="en-GB" sz="2400" dirty="0">
                <a:effectLst/>
                <a:latin typeface="Times New Roman" panose="02020603050405020304" pitchFamily="18" charset="0"/>
                <a:ea typeface="Calibri" panose="020F0502020204030204" pitchFamily="34" charset="0"/>
              </a:rPr>
              <a:t>Engaging dialogue</a:t>
            </a:r>
            <a:endParaRPr lang="tr-TR" sz="2400" dirty="0">
              <a:effectLst/>
              <a:latin typeface="Times New Roman" panose="02020603050405020304" pitchFamily="18" charset="0"/>
              <a:ea typeface="Calibri" panose="020F0502020204030204" pitchFamily="34" charset="0"/>
            </a:endParaRPr>
          </a:p>
          <a:p>
            <a:pPr marL="0" indent="0">
              <a:lnSpc>
                <a:spcPct val="90000"/>
              </a:lnSpc>
              <a:buNone/>
            </a:pPr>
            <a:r>
              <a:rPr lang="en-GB" sz="2400" dirty="0">
                <a:effectLst/>
                <a:latin typeface="Times New Roman" panose="02020603050405020304" pitchFamily="18" charset="0"/>
                <a:ea typeface="Calibri" panose="020F0502020204030204" pitchFamily="34" charset="0"/>
              </a:rPr>
              <a:t>Storytelling techniques</a:t>
            </a:r>
            <a:endParaRPr lang="tr-TR" sz="2400" dirty="0">
              <a:latin typeface="Times New Roman" panose="02020603050405020304" pitchFamily="18" charset="0"/>
              <a:ea typeface="Calibri" panose="020F0502020204030204" pitchFamily="34" charset="0"/>
            </a:endParaRPr>
          </a:p>
          <a:p>
            <a:pPr marL="0" indent="0">
              <a:lnSpc>
                <a:spcPct val="90000"/>
              </a:lnSpc>
              <a:buNone/>
            </a:pPr>
            <a:r>
              <a:rPr lang="en-GB" sz="2400" dirty="0">
                <a:effectLst/>
                <a:latin typeface="Times New Roman" panose="02020603050405020304" pitchFamily="18" charset="0"/>
                <a:ea typeface="Calibri" panose="020F0502020204030204" pitchFamily="34" charset="0"/>
              </a:rPr>
              <a:t>Promote Critical Thinking</a:t>
            </a:r>
            <a:endParaRPr lang="tr-TR" sz="2400" dirty="0"/>
          </a:p>
        </p:txBody>
      </p:sp>
    </p:spTree>
    <p:extLst>
      <p:ext uri="{BB962C8B-B14F-4D97-AF65-F5344CB8AC3E}">
        <p14:creationId xmlns:p14="http://schemas.microsoft.com/office/powerpoint/2010/main" val="740901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F049F8-87E1-403E-2A50-2F4544BF8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pic>
        <p:nvPicPr>
          <p:cNvPr id="49" name="Picture 2" descr="sanat, yaratıcı sanatlar, origami içeren bir resim&#10;&#10;Açıklama otomatik olarak oluşturuldu">
            <a:extLst>
              <a:ext uri="{FF2B5EF4-FFF2-40B4-BE49-F238E27FC236}">
                <a16:creationId xmlns:a16="http://schemas.microsoft.com/office/drawing/2014/main" id="{270AE533-B66A-6ABE-8578-C835F1BCD728}"/>
              </a:ext>
            </a:extLst>
          </p:cNvPr>
          <p:cNvPicPr>
            <a:picLocks noChangeAspect="1"/>
          </p:cNvPicPr>
          <p:nvPr/>
        </p:nvPicPr>
        <p:blipFill rotWithShape="1">
          <a:blip r:embed="rId2"/>
          <a:srcRect t="25593" b="18157"/>
          <a:stretch/>
        </p:blipFill>
        <p:spPr>
          <a:xfrm>
            <a:off x="20" y="10"/>
            <a:ext cx="12191979" cy="6857989"/>
          </a:xfrm>
          <a:prstGeom prst="rect">
            <a:avLst/>
          </a:prstGeom>
        </p:spPr>
      </p:pic>
      <p:sp>
        <p:nvSpPr>
          <p:cNvPr id="10" name="Freeform: Shape 9">
            <a:extLst>
              <a:ext uri="{FF2B5EF4-FFF2-40B4-BE49-F238E27FC236}">
                <a16:creationId xmlns:a16="http://schemas.microsoft.com/office/drawing/2014/main" id="{DD29B6E1-6E86-A1A0-2491-E5B84B3AA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40000" flipH="1">
            <a:off x="1035555" y="1445436"/>
            <a:ext cx="11191887" cy="5509960"/>
          </a:xfrm>
          <a:custGeom>
            <a:avLst/>
            <a:gdLst>
              <a:gd name="connsiteX0" fmla="*/ 75794 w 11191887"/>
              <a:gd name="connsiteY0" fmla="*/ 5509960 h 5509960"/>
              <a:gd name="connsiteX1" fmla="*/ 11191887 w 11191887"/>
              <a:gd name="connsiteY1" fmla="*/ 5315928 h 5509960"/>
              <a:gd name="connsiteX2" fmla="*/ 5163097 w 11191887"/>
              <a:gd name="connsiteY2" fmla="*/ 753031 h 5509960"/>
              <a:gd name="connsiteX3" fmla="*/ 5078820 w 11191887"/>
              <a:gd name="connsiteY3" fmla="*/ 692507 h 5509960"/>
              <a:gd name="connsiteX4" fmla="*/ 2926071 w 11191887"/>
              <a:gd name="connsiteY4" fmla="*/ 1150 h 5509960"/>
              <a:gd name="connsiteX5" fmla="*/ 2692814 w 11191887"/>
              <a:gd name="connsiteY5" fmla="*/ 2336 h 5509960"/>
              <a:gd name="connsiteX6" fmla="*/ 95718 w 11191887"/>
              <a:gd name="connsiteY6" fmla="*/ 1073885 h 5509960"/>
              <a:gd name="connsiteX7" fmla="*/ 0 w 11191887"/>
              <a:gd name="connsiteY7" fmla="*/ 1167726 h 550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1887" h="5509960">
                <a:moveTo>
                  <a:pt x="75794" y="5509960"/>
                </a:moveTo>
                <a:lnTo>
                  <a:pt x="11191887" y="5315928"/>
                </a:lnTo>
                <a:lnTo>
                  <a:pt x="5163097" y="753031"/>
                </a:lnTo>
                <a:lnTo>
                  <a:pt x="5078820" y="692507"/>
                </a:lnTo>
                <a:cubicBezTo>
                  <a:pt x="4421358" y="245206"/>
                  <a:pt x="3672983" y="19009"/>
                  <a:pt x="2926071" y="1150"/>
                </a:cubicBezTo>
                <a:cubicBezTo>
                  <a:pt x="2848268" y="-711"/>
                  <a:pt x="2770480" y="-310"/>
                  <a:pt x="2692814" y="2336"/>
                </a:cubicBezTo>
                <a:cubicBezTo>
                  <a:pt x="1746244" y="34591"/>
                  <a:pt x="817542" y="400481"/>
                  <a:pt x="95718" y="1073885"/>
                </a:cubicBezTo>
                <a:lnTo>
                  <a:pt x="0" y="1167726"/>
                </a:lnTo>
                <a:close/>
              </a:path>
            </a:pathLst>
          </a:custGeom>
          <a:gradFill>
            <a:gsLst>
              <a:gs pos="23000">
                <a:schemeClr val="bg2">
                  <a:alpha val="68000"/>
                </a:schemeClr>
              </a:gs>
              <a:gs pos="100000">
                <a:schemeClr val="accent1">
                  <a:lumMod val="60000"/>
                  <a:lumOff val="40000"/>
                  <a:alpha val="78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2" name="Başlık 1">
            <a:extLst>
              <a:ext uri="{FF2B5EF4-FFF2-40B4-BE49-F238E27FC236}">
                <a16:creationId xmlns:a16="http://schemas.microsoft.com/office/drawing/2014/main" id="{0B045C09-E3A0-2CDC-FFB0-CD8712A391DC}"/>
              </a:ext>
            </a:extLst>
          </p:cNvPr>
          <p:cNvSpPr>
            <a:spLocks noGrp="1"/>
          </p:cNvSpPr>
          <p:nvPr>
            <p:ph type="ctrTitle"/>
          </p:nvPr>
        </p:nvSpPr>
        <p:spPr>
          <a:xfrm>
            <a:off x="5882446" y="3092651"/>
            <a:ext cx="5429290" cy="2142559"/>
          </a:xfrm>
        </p:spPr>
        <p:txBody>
          <a:bodyPr>
            <a:normAutofit/>
          </a:bodyPr>
          <a:lstStyle/>
          <a:p>
            <a:pPr algn="r">
              <a:lnSpc>
                <a:spcPct val="90000"/>
              </a:lnSpc>
            </a:pPr>
            <a:r>
              <a:rPr lang="en-US" sz="4800" dirty="0"/>
              <a:t>Literary terms to be used while writing a story</a:t>
            </a:r>
            <a:endParaRPr lang="tr-TR" sz="4800" dirty="0"/>
          </a:p>
        </p:txBody>
      </p:sp>
    </p:spTree>
    <p:extLst>
      <p:ext uri="{BB962C8B-B14F-4D97-AF65-F5344CB8AC3E}">
        <p14:creationId xmlns:p14="http://schemas.microsoft.com/office/powerpoint/2010/main" val="1253194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B427489C-8167-E124-FC82-F5D283053781}"/>
              </a:ext>
            </a:extLst>
          </p:cNvPr>
          <p:cNvSpPr>
            <a:spLocks noGrp="1"/>
          </p:cNvSpPr>
          <p:nvPr>
            <p:ph type="ctrTitle"/>
          </p:nvPr>
        </p:nvSpPr>
        <p:spPr>
          <a:xfrm>
            <a:off x="1524000" y="4914855"/>
            <a:ext cx="9144000" cy="786703"/>
          </a:xfrm>
        </p:spPr>
        <p:txBody>
          <a:bodyPr>
            <a:normAutofit/>
          </a:bodyPr>
          <a:lstStyle/>
          <a:p>
            <a:r>
              <a:rPr lang="tr-TR" sz="4400" b="1" dirty="0"/>
              <a:t>Imagery</a:t>
            </a:r>
            <a:endParaRPr lang="tr-TR" sz="3600" b="1" dirty="0"/>
          </a:p>
        </p:txBody>
      </p:sp>
      <p:sp>
        <p:nvSpPr>
          <p:cNvPr id="5" name="Alt Başlık 4">
            <a:extLst>
              <a:ext uri="{FF2B5EF4-FFF2-40B4-BE49-F238E27FC236}">
                <a16:creationId xmlns:a16="http://schemas.microsoft.com/office/drawing/2014/main" id="{CD79F26D-0D25-574A-4CCF-8D5C7DC21B52}"/>
              </a:ext>
            </a:extLst>
          </p:cNvPr>
          <p:cNvSpPr>
            <a:spLocks noGrp="1"/>
          </p:cNvSpPr>
          <p:nvPr>
            <p:ph type="subTitle" idx="1"/>
          </p:nvPr>
        </p:nvSpPr>
        <p:spPr>
          <a:xfrm>
            <a:off x="1524000" y="5760282"/>
            <a:ext cx="9144000" cy="571363"/>
          </a:xfrm>
        </p:spPr>
        <p:txBody>
          <a:bodyPr>
            <a:normAutofit fontScale="92500" lnSpcReduction="20000"/>
          </a:bodyPr>
          <a:lstStyle/>
          <a:p>
            <a:r>
              <a:rPr lang="en-US" sz="2200" b="1" dirty="0"/>
              <a:t>Imagery is a literary term that involves creating vivid mental pictures using descriptive language.</a:t>
            </a:r>
          </a:p>
          <a:p>
            <a:endParaRPr lang="tr-TR" sz="1700" dirty="0"/>
          </a:p>
        </p:txBody>
      </p:sp>
      <p:pic>
        <p:nvPicPr>
          <p:cNvPr id="7" name="Picture 6" descr="Aqua and green fractal background like floral petal">
            <a:extLst>
              <a:ext uri="{FF2B5EF4-FFF2-40B4-BE49-F238E27FC236}">
                <a16:creationId xmlns:a16="http://schemas.microsoft.com/office/drawing/2014/main" id="{53ED50E2-C350-598F-7D11-973C45D64F9F}"/>
              </a:ext>
            </a:extLst>
          </p:cNvPr>
          <p:cNvPicPr>
            <a:picLocks noChangeAspect="1"/>
          </p:cNvPicPr>
          <p:nvPr/>
        </p:nvPicPr>
        <p:blipFill rotWithShape="1">
          <a:blip r:embed="rId2"/>
          <a:srcRect t="20158" b="29473"/>
          <a:stretch/>
        </p:blipFill>
        <p:spPr>
          <a:xfrm>
            <a:off x="20" y="10"/>
            <a:ext cx="12191980" cy="4605671"/>
          </a:xfrm>
          <a:prstGeom prst="rect">
            <a:avLst/>
          </a:prstGeom>
        </p:spPr>
      </p:pic>
      <p:grpSp>
        <p:nvGrpSpPr>
          <p:cNvPr id="28" name="Group 27">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9" y="4525778"/>
            <a:ext cx="12207200" cy="123363"/>
            <a:chOff x="-5025" y="6737718"/>
            <a:chExt cx="12207200" cy="123363"/>
          </a:xfrm>
        </p:grpSpPr>
        <p:sp>
          <p:nvSpPr>
            <p:cNvPr id="29" name="Rectangle 28">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37046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Başlık 3">
            <a:extLst>
              <a:ext uri="{FF2B5EF4-FFF2-40B4-BE49-F238E27FC236}">
                <a16:creationId xmlns:a16="http://schemas.microsoft.com/office/drawing/2014/main" id="{83FF54E2-0B27-BF83-1642-70F838E9D17D}"/>
              </a:ext>
            </a:extLst>
          </p:cNvPr>
          <p:cNvSpPr>
            <a:spLocks noGrp="1"/>
          </p:cNvSpPr>
          <p:nvPr>
            <p:ph type="title"/>
          </p:nvPr>
        </p:nvSpPr>
        <p:spPr>
          <a:xfrm>
            <a:off x="572493" y="238539"/>
            <a:ext cx="11018520" cy="1434415"/>
          </a:xfrm>
        </p:spPr>
        <p:txBody>
          <a:bodyPr anchor="b">
            <a:normAutofit/>
          </a:bodyPr>
          <a:lstStyle/>
          <a:p>
            <a:r>
              <a:rPr lang="en-US" sz="5400" b="1" dirty="0">
                <a:solidFill>
                  <a:srgbClr val="FF0000"/>
                </a:solidFill>
              </a:rPr>
              <a:t>Visual Imagery:</a:t>
            </a:r>
            <a:endParaRPr lang="tr-TR" sz="5400" b="1" dirty="0"/>
          </a:p>
        </p:txBody>
      </p:sp>
      <p:sp>
        <p:nvSpPr>
          <p:cNvPr id="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İçerik Yer Tutucusu 4">
            <a:extLst>
              <a:ext uri="{FF2B5EF4-FFF2-40B4-BE49-F238E27FC236}">
                <a16:creationId xmlns:a16="http://schemas.microsoft.com/office/drawing/2014/main" id="{12D4F313-DA5B-9C97-D8D0-E6D553A21045}"/>
              </a:ext>
            </a:extLst>
          </p:cNvPr>
          <p:cNvSpPr>
            <a:spLocks noGrp="1"/>
          </p:cNvSpPr>
          <p:nvPr>
            <p:ph idx="1"/>
          </p:nvPr>
        </p:nvSpPr>
        <p:spPr>
          <a:xfrm>
            <a:off x="572493" y="2071316"/>
            <a:ext cx="6713552" cy="4119172"/>
          </a:xfrm>
        </p:spPr>
        <p:txBody>
          <a:bodyPr anchor="t">
            <a:normAutofit/>
          </a:bodyPr>
          <a:lstStyle/>
          <a:p>
            <a:pPr marL="0" indent="0">
              <a:buNone/>
            </a:pPr>
            <a:r>
              <a:rPr lang="en-US" sz="1900" b="1" dirty="0"/>
              <a:t>appeals to the sense of sight and helps readers visualize scenes.</a:t>
            </a:r>
          </a:p>
          <a:p>
            <a:pPr marL="0" indent="0">
              <a:buNone/>
            </a:pPr>
            <a:endParaRPr lang="tr-TR" sz="1900" dirty="0"/>
          </a:p>
          <a:p>
            <a:pPr marL="0" indent="0">
              <a:buNone/>
            </a:pPr>
            <a:r>
              <a:rPr lang="en-US" sz="1900" dirty="0"/>
              <a:t>"The bright, yellow sun shone in the clear, blue sky."</a:t>
            </a:r>
          </a:p>
          <a:p>
            <a:pPr marL="0" indent="0">
              <a:buNone/>
            </a:pPr>
            <a:r>
              <a:rPr lang="en-US" sz="1900" dirty="0"/>
              <a:t>"The forest was full of tall, green trees."</a:t>
            </a:r>
          </a:p>
          <a:p>
            <a:pPr marL="0" indent="0">
              <a:buNone/>
            </a:pPr>
            <a:r>
              <a:rPr lang="en-US" sz="1900" i="1" dirty="0"/>
              <a:t>For higher levels: </a:t>
            </a:r>
          </a:p>
          <a:p>
            <a:pPr marL="0" indent="0">
              <a:buNone/>
            </a:pPr>
            <a:r>
              <a:rPr lang="en-US" sz="1900" dirty="0"/>
              <a:t>"The sun dipped below the horizon, painting the sky with hues of orange and pink."</a:t>
            </a:r>
          </a:p>
          <a:p>
            <a:pPr marL="0" indent="0">
              <a:buNone/>
            </a:pPr>
            <a:r>
              <a:rPr lang="en-US" sz="1900" dirty="0"/>
              <a:t>"The forest was a sea of emerald, with tall trees forming a dense, dark canopy overhead."</a:t>
            </a:r>
          </a:p>
          <a:p>
            <a:pPr marL="0" indent="0">
              <a:buNone/>
            </a:pPr>
            <a:endParaRPr lang="tr-TR" sz="1900" dirty="0"/>
          </a:p>
        </p:txBody>
      </p:sp>
      <p:pic>
        <p:nvPicPr>
          <p:cNvPr id="7" name="Picture 6" descr="Autumn Leaves">
            <a:extLst>
              <a:ext uri="{FF2B5EF4-FFF2-40B4-BE49-F238E27FC236}">
                <a16:creationId xmlns:a16="http://schemas.microsoft.com/office/drawing/2014/main" id="{A3CAB3EF-E8C2-AE68-B9F4-85851DDA4497}"/>
              </a:ext>
            </a:extLst>
          </p:cNvPr>
          <p:cNvPicPr>
            <a:picLocks noChangeAspect="1"/>
          </p:cNvPicPr>
          <p:nvPr/>
        </p:nvPicPr>
        <p:blipFill rotWithShape="1">
          <a:blip r:embed="rId2"/>
          <a:srcRect l="18328" r="17456" b="2"/>
          <a:stretch/>
        </p:blipFill>
        <p:spPr>
          <a:xfrm>
            <a:off x="7675658" y="2093976"/>
            <a:ext cx="3941064" cy="4096512"/>
          </a:xfrm>
          <a:prstGeom prst="rect">
            <a:avLst/>
          </a:prstGeom>
        </p:spPr>
      </p:pic>
    </p:spTree>
    <p:extLst>
      <p:ext uri="{BB962C8B-B14F-4D97-AF65-F5344CB8AC3E}">
        <p14:creationId xmlns:p14="http://schemas.microsoft.com/office/powerpoint/2010/main" val="12758536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_2SEEDS">
      <a:dk1>
        <a:srgbClr val="000000"/>
      </a:dk1>
      <a:lt1>
        <a:srgbClr val="FFFFFF"/>
      </a:lt1>
      <a:dk2>
        <a:srgbClr val="413424"/>
      </a:dk2>
      <a:lt2>
        <a:srgbClr val="E8E8E2"/>
      </a:lt2>
      <a:accent1>
        <a:srgbClr val="6F6FCA"/>
      </a:accent1>
      <a:accent2>
        <a:srgbClr val="87A6D3"/>
      </a:accent2>
      <a:accent3>
        <a:srgbClr val="A889D4"/>
      </a:accent3>
      <a:accent4>
        <a:srgbClr val="CA836F"/>
      </a:accent4>
      <a:accent5>
        <a:srgbClr val="BFA067"/>
      </a:accent5>
      <a:accent6>
        <a:srgbClr val="A5A95D"/>
      </a:accent6>
      <a:hlink>
        <a:srgbClr val="858551"/>
      </a:hlink>
      <a:folHlink>
        <a:srgbClr val="7F7F7F"/>
      </a:folHlink>
    </a:clrScheme>
    <a:fontScheme name="Savon">
      <a:majorFont>
        <a:latin typeface="Century Gothic"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10.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sineVTI">
  <a:themeElements>
    <a:clrScheme name="AnalogousFromDarkSeedLeftStep">
      <a:dk1>
        <a:srgbClr val="000000"/>
      </a:dk1>
      <a:lt1>
        <a:srgbClr val="FFFFFF"/>
      </a:lt1>
      <a:dk2>
        <a:srgbClr val="351E22"/>
      </a:dk2>
      <a:lt2>
        <a:srgbClr val="E2E2E8"/>
      </a:lt2>
      <a:accent1>
        <a:srgbClr val="9FA71E"/>
      </a:accent1>
      <a:accent2>
        <a:srgbClr val="D59117"/>
      </a:accent2>
      <a:accent3>
        <a:srgbClr val="E75429"/>
      </a:accent3>
      <a:accent4>
        <a:srgbClr val="D5173C"/>
      </a:accent4>
      <a:accent5>
        <a:srgbClr val="E7299C"/>
      </a:accent5>
      <a:accent6>
        <a:srgbClr val="D017D5"/>
      </a:accent6>
      <a:hlink>
        <a:srgbClr val="BF3F78"/>
      </a:hlink>
      <a:folHlink>
        <a:srgbClr val="7F7F7F"/>
      </a:folHlink>
    </a:clrScheme>
    <a:fontScheme name="Custom 50">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ineVTI" id="{4F4449D5-5E9D-4D83-9E2A-939F9CF20276}" vid="{03166EA1-370F-4321-A61E-8851365B4312}"/>
    </a:ext>
  </a:extLst>
</a:theme>
</file>

<file path=ppt/theme/theme4.xml><?xml version="1.0" encoding="utf-8"?>
<a:theme xmlns:a="http://schemas.openxmlformats.org/drawingml/2006/main" name="SwellVTI">
  <a:themeElements>
    <a:clrScheme name="AnalogousFromLightSeedLeftStep">
      <a:dk1>
        <a:srgbClr val="000000"/>
      </a:dk1>
      <a:lt1>
        <a:srgbClr val="FFFFFF"/>
      </a:lt1>
      <a:dk2>
        <a:srgbClr val="41242C"/>
      </a:dk2>
      <a:lt2>
        <a:srgbClr val="E2E5E8"/>
      </a:lt2>
      <a:accent1>
        <a:srgbClr val="C99859"/>
      </a:accent1>
      <a:accent2>
        <a:srgbClr val="CF786A"/>
      </a:accent2>
      <a:accent3>
        <a:srgbClr val="D8859C"/>
      </a:accent3>
      <a:accent4>
        <a:srgbClr val="CF6AB0"/>
      </a:accent4>
      <a:accent5>
        <a:srgbClr val="CF85D8"/>
      </a:accent5>
      <a:accent6>
        <a:srgbClr val="9A6ACF"/>
      </a:accent6>
      <a:hlink>
        <a:srgbClr val="6383AB"/>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5.xml><?xml version="1.0" encoding="utf-8"?>
<a:theme xmlns:a="http://schemas.openxmlformats.org/drawingml/2006/main" name="CitationVTI">
  <a:themeElements>
    <a:clrScheme name="Citation">
      <a:dk1>
        <a:sysClr val="windowText" lastClr="000000"/>
      </a:dk1>
      <a:lt1>
        <a:sysClr val="window" lastClr="FFFFFF"/>
      </a:lt1>
      <a:dk2>
        <a:srgbClr val="01375D"/>
      </a:dk2>
      <a:lt2>
        <a:srgbClr val="F3F2EF"/>
      </a:lt2>
      <a:accent1>
        <a:srgbClr val="29A3D2"/>
      </a:accent1>
      <a:accent2>
        <a:srgbClr val="0669AC"/>
      </a:accent2>
      <a:accent3>
        <a:srgbClr val="FD891C"/>
      </a:accent3>
      <a:accent4>
        <a:srgbClr val="FD6927"/>
      </a:accent4>
      <a:accent5>
        <a:srgbClr val="F95131"/>
      </a:accent5>
      <a:accent6>
        <a:srgbClr val="CE5FAE"/>
      </a:accent6>
      <a:hlink>
        <a:srgbClr val="0F8EC1"/>
      </a:hlink>
      <a:folHlink>
        <a:srgbClr val="DC6400"/>
      </a:folHlink>
    </a:clrScheme>
    <a:fontScheme name="Grandview">
      <a:majorFont>
        <a:latin typeface="Grandview"/>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ationVTI" id="{4899D957-8B31-4AB5-A19D-CB0353FFB667}" vid="{430294D6-2412-4BD3-B567-F0976EA49313}"/>
    </a:ext>
  </a:extLst>
</a:theme>
</file>

<file path=ppt/theme/theme6.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Rockwell"/>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7.xml><?xml version="1.0" encoding="utf-8"?>
<a:theme xmlns:a="http://schemas.openxmlformats.org/drawingml/2006/main" name="1_SwellVTI">
  <a:themeElements>
    <a:clrScheme name="AnalogousFromDarkSeedLeftStep">
      <a:dk1>
        <a:srgbClr val="000000"/>
      </a:dk1>
      <a:lt1>
        <a:srgbClr val="FFFFFF"/>
      </a:lt1>
      <a:dk2>
        <a:srgbClr val="36291F"/>
      </a:dk2>
      <a:lt2>
        <a:srgbClr val="E6E2E8"/>
      </a:lt2>
      <a:accent1>
        <a:srgbClr val="54B620"/>
      </a:accent1>
      <a:accent2>
        <a:srgbClr val="89AE13"/>
      </a:accent2>
      <a:accent3>
        <a:srgbClr val="BA9E21"/>
      </a:accent3>
      <a:accent4>
        <a:srgbClr val="D56417"/>
      </a:accent4>
      <a:accent5>
        <a:srgbClr val="E7292B"/>
      </a:accent5>
      <a:accent6>
        <a:srgbClr val="D51769"/>
      </a:accent6>
      <a:hlink>
        <a:srgbClr val="BF533F"/>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8.xml><?xml version="1.0" encoding="utf-8"?>
<a:theme xmlns:a="http://schemas.openxmlformats.org/drawingml/2006/main" name="TribuneVTI">
  <a:themeElements>
    <a:clrScheme name="AnalogousFromLightSeedLeftStep">
      <a:dk1>
        <a:srgbClr val="000000"/>
      </a:dk1>
      <a:lt1>
        <a:srgbClr val="FFFFFF"/>
      </a:lt1>
      <a:dk2>
        <a:srgbClr val="1E2E34"/>
      </a:dk2>
      <a:lt2>
        <a:srgbClr val="E4E2E8"/>
      </a:lt2>
      <a:accent1>
        <a:srgbClr val="93A85B"/>
      </a:accent1>
      <a:accent2>
        <a:srgbClr val="AFA14B"/>
      </a:accent2>
      <a:accent3>
        <a:srgbClr val="DA8F56"/>
      </a:accent3>
      <a:accent4>
        <a:srgbClr val="DB605D"/>
      </a:accent4>
      <a:accent5>
        <a:srgbClr val="E27BA3"/>
      </a:accent5>
      <a:accent6>
        <a:srgbClr val="DB5DC4"/>
      </a:accent6>
      <a:hlink>
        <a:srgbClr val="7C69AE"/>
      </a:hlink>
      <a:folHlink>
        <a:srgbClr val="7F7F7F"/>
      </a:folHlink>
    </a:clrScheme>
    <a:fontScheme name="Amasis-Univers">
      <a:majorFont>
        <a:latin typeface="Amasis MT Pro Medium"/>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buneVTI" id="{4D84C650-59FC-4F6B-ADA6-B11C508FF6CE}" vid="{0E07EAE6-ACBC-4250-8522-FC108A45043A}"/>
    </a:ext>
  </a:extLst>
</a:theme>
</file>

<file path=ppt/theme/theme9.xml><?xml version="1.0" encoding="utf-8"?>
<a:theme xmlns:a="http://schemas.openxmlformats.org/drawingml/2006/main" name="1_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554</TotalTime>
  <Words>3412</Words>
  <Application>Microsoft Office PowerPoint</Application>
  <PresentationFormat>Geniş ekran</PresentationFormat>
  <Paragraphs>271</Paragraphs>
  <Slides>55</Slides>
  <Notes>0</Notes>
  <HiddenSlides>0</HiddenSlides>
  <MMClips>1</MMClips>
  <ScaleCrop>false</ScaleCrop>
  <HeadingPairs>
    <vt:vector size="6" baseType="variant">
      <vt:variant>
        <vt:lpstr>Kullanılan Yazı Tipleri</vt:lpstr>
      </vt:variant>
      <vt:variant>
        <vt:i4>23</vt:i4>
      </vt:variant>
      <vt:variant>
        <vt:lpstr>Tema</vt:lpstr>
      </vt:variant>
      <vt:variant>
        <vt:i4>9</vt:i4>
      </vt:variant>
      <vt:variant>
        <vt:lpstr>Slayt Başlıkları</vt:lpstr>
      </vt:variant>
      <vt:variant>
        <vt:i4>55</vt:i4>
      </vt:variant>
    </vt:vector>
  </HeadingPairs>
  <TitlesOfParts>
    <vt:vector size="87" baseType="lpstr">
      <vt:lpstr>Amasis MT Pro Medium</vt:lpstr>
      <vt:lpstr>Arial</vt:lpstr>
      <vt:lpstr>Avenir Next LT Pro</vt:lpstr>
      <vt:lpstr>AvenirNext LT Pro Medium</vt:lpstr>
      <vt:lpstr>Calibri</vt:lpstr>
      <vt:lpstr>Calibri Light</vt:lpstr>
      <vt:lpstr>Century Gothic</vt:lpstr>
      <vt:lpstr>Eudoxus Sans</vt:lpstr>
      <vt:lpstr>Garamond</vt:lpstr>
      <vt:lpstr>Gill Sans MT</vt:lpstr>
      <vt:lpstr>Grandview</vt:lpstr>
      <vt:lpstr>Grandview Display</vt:lpstr>
      <vt:lpstr>Inter</vt:lpstr>
      <vt:lpstr>Neue Haas Grotesk Text Pro</vt:lpstr>
      <vt:lpstr>Open Sans</vt:lpstr>
      <vt:lpstr>p22-mackinac-pro</vt:lpstr>
      <vt:lpstr>Rockwell</vt:lpstr>
      <vt:lpstr>Segoe UI</vt:lpstr>
      <vt:lpstr>Selawik Light</vt:lpstr>
      <vt:lpstr>Speak Pro</vt:lpstr>
      <vt:lpstr>Times New Roman</vt:lpstr>
      <vt:lpstr>Univers Light</vt:lpstr>
      <vt:lpstr>Wingdings</vt:lpstr>
      <vt:lpstr>SavonVTI</vt:lpstr>
      <vt:lpstr>Office Teması</vt:lpstr>
      <vt:lpstr>CosineVTI</vt:lpstr>
      <vt:lpstr>SwellVTI</vt:lpstr>
      <vt:lpstr>CitationVTI</vt:lpstr>
      <vt:lpstr>ExploreVTI</vt:lpstr>
      <vt:lpstr>1_SwellVTI</vt:lpstr>
      <vt:lpstr>TribuneVTI</vt:lpstr>
      <vt:lpstr>1_SavonVTI</vt:lpstr>
      <vt:lpstr>Storytelling for stem education</vt:lpstr>
      <vt:lpstr>Today’s Plan</vt:lpstr>
      <vt:lpstr>LITERARY ASPECTS</vt:lpstr>
      <vt:lpstr>Why Stories Enhance STEM Learning</vt:lpstr>
      <vt:lpstr>Basic elements of short story or fiction </vt:lpstr>
      <vt:lpstr>A few steps to follow</vt:lpstr>
      <vt:lpstr>Literary terms to be used while writing a story</vt:lpstr>
      <vt:lpstr>Imagery</vt:lpstr>
      <vt:lpstr>Visual Imagery:</vt:lpstr>
      <vt:lpstr>Auditory Imagery: </vt:lpstr>
      <vt:lpstr>Tactile Imagery: </vt:lpstr>
      <vt:lpstr>Gustatory Imagery: </vt:lpstr>
      <vt:lpstr>Olfactory Imagery: </vt:lpstr>
      <vt:lpstr>Let’s see the effect</vt:lpstr>
      <vt:lpstr>Personification</vt:lpstr>
      <vt:lpstr>Examples: </vt:lpstr>
      <vt:lpstr>Simile</vt:lpstr>
      <vt:lpstr>Examples: </vt:lpstr>
      <vt:lpstr>Example</vt:lpstr>
      <vt:lpstr>Metaphor</vt:lpstr>
      <vt:lpstr>Examples: </vt:lpstr>
      <vt:lpstr>Alliteration</vt:lpstr>
      <vt:lpstr>Irony</vt:lpstr>
      <vt:lpstr>Allegory</vt:lpstr>
      <vt:lpstr>Hyperbole</vt:lpstr>
      <vt:lpstr>Oxymoron</vt:lpstr>
      <vt:lpstr>How to Produce an Intriguing and Creative Story and Learn </vt:lpstr>
      <vt:lpstr>Draft a compelling plot:</vt:lpstr>
      <vt:lpstr>PowerPoint Sunusu</vt:lpstr>
      <vt:lpstr>PowerPoint Sunusu</vt:lpstr>
      <vt:lpstr>Freytag’s Pyramid</vt:lpstr>
      <vt:lpstr>PowerPoint Sunusu</vt:lpstr>
      <vt:lpstr>«Story Structure: 11 Narrative Structure Tools to Build Your Plot» by Jason Hamilton</vt:lpstr>
      <vt:lpstr>SETTING / EXPOSITION</vt:lpstr>
      <vt:lpstr>Exposition ________________________________________________  «A Sound of Thunder» by Ray Bradbury</vt:lpstr>
      <vt:lpstr>Exposition ___________________________________________  «The Machine Stops» (1909) by E. M. Forster</vt:lpstr>
      <vt:lpstr>Exposition __________________________________  Brave New World (1932) by Aldous Huxley</vt:lpstr>
      <vt:lpstr>CONFLICT</vt:lpstr>
      <vt:lpstr>Types of Conflicts</vt:lpstr>
      <vt:lpstr>Example: external conflict</vt:lpstr>
      <vt:lpstr>The Story: “A Sound of Thunder” by Ray Bradbury (shortened and simplified)</vt:lpstr>
      <vt:lpstr>PowerPoint Sunusu</vt:lpstr>
      <vt:lpstr>PowerPoint Sunusu</vt:lpstr>
      <vt:lpstr>PowerPoint Sunusu</vt:lpstr>
      <vt:lpstr>PowerPoint Sunusu</vt:lpstr>
      <vt:lpstr>Let’s imagine…</vt:lpstr>
      <vt:lpstr>What if…</vt:lpstr>
      <vt:lpstr>Creative Prompts to be Developed into Stories</vt:lpstr>
      <vt:lpstr>Creative Prompts to be Developed into Stories</vt:lpstr>
      <vt:lpstr>Let’s imagine…</vt:lpstr>
      <vt:lpstr>A few questions…</vt:lpstr>
      <vt:lpstr>Let’s imagine…</vt:lpstr>
      <vt:lpstr>Let’s imagine…</vt:lpstr>
      <vt:lpstr>Age and Language Level Appropriacy in Stories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Write Stories to Teach STEM Concepts </dc:title>
  <dc:creator>Emine Şentürk</dc:creator>
  <cp:lastModifiedBy>Emine Şentürk</cp:lastModifiedBy>
  <cp:revision>1</cp:revision>
  <dcterms:created xsi:type="dcterms:W3CDTF">2023-09-26T14:27:45Z</dcterms:created>
  <dcterms:modified xsi:type="dcterms:W3CDTF">2023-09-28T03:10:59Z</dcterms:modified>
</cp:coreProperties>
</file>